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sldIdLst>
    <p:sldId id="520" r:id="rId5"/>
    <p:sldId id="521" r:id="rId6"/>
    <p:sldId id="522" r:id="rId7"/>
    <p:sldId id="799" r:id="rId8"/>
    <p:sldId id="262" r:id="rId9"/>
    <p:sldId id="328" r:id="rId10"/>
    <p:sldId id="786" r:id="rId11"/>
    <p:sldId id="336" r:id="rId12"/>
    <p:sldId id="337" r:id="rId13"/>
    <p:sldId id="338" r:id="rId14"/>
    <p:sldId id="339" r:id="rId15"/>
    <p:sldId id="783" r:id="rId16"/>
    <p:sldId id="745" r:id="rId17"/>
    <p:sldId id="784" r:id="rId18"/>
    <p:sldId id="785" r:id="rId19"/>
    <p:sldId id="746" r:id="rId20"/>
    <p:sldId id="277" r:id="rId21"/>
    <p:sldId id="280" r:id="rId22"/>
    <p:sldId id="806" r:id="rId23"/>
    <p:sldId id="807" r:id="rId24"/>
    <p:sldId id="808" r:id="rId25"/>
    <p:sldId id="271" r:id="rId26"/>
    <p:sldId id="816" r:id="rId27"/>
    <p:sldId id="817" r:id="rId28"/>
    <p:sldId id="531" r:id="rId29"/>
    <p:sldId id="818" r:id="rId30"/>
    <p:sldId id="587" r:id="rId31"/>
    <p:sldId id="282" r:id="rId32"/>
    <p:sldId id="789" r:id="rId33"/>
    <p:sldId id="790" r:id="rId34"/>
    <p:sldId id="791" r:id="rId35"/>
    <p:sldId id="819" r:id="rId36"/>
    <p:sldId id="820" r:id="rId37"/>
    <p:sldId id="456" r:id="rId38"/>
    <p:sldId id="869" r:id="rId39"/>
    <p:sldId id="872" r:id="rId40"/>
    <p:sldId id="868" r:id="rId41"/>
    <p:sldId id="871" r:id="rId42"/>
    <p:sldId id="875" r:id="rId43"/>
    <p:sldId id="870" r:id="rId44"/>
    <p:sldId id="874" r:id="rId45"/>
    <p:sldId id="348" r:id="rId46"/>
    <p:sldId id="350" r:id="rId47"/>
    <p:sldId id="351" r:id="rId48"/>
    <p:sldId id="353" r:id="rId49"/>
    <p:sldId id="352" r:id="rId50"/>
    <p:sldId id="354" r:id="rId51"/>
    <p:sldId id="537" r:id="rId52"/>
    <p:sldId id="549" r:id="rId53"/>
    <p:sldId id="548" r:id="rId54"/>
    <p:sldId id="588" r:id="rId55"/>
    <p:sldId id="802" r:id="rId56"/>
    <p:sldId id="801" r:id="rId57"/>
    <p:sldId id="811" r:id="rId58"/>
    <p:sldId id="812" r:id="rId59"/>
    <p:sldId id="300" r:id="rId60"/>
    <p:sldId id="303" r:id="rId61"/>
    <p:sldId id="304" r:id="rId62"/>
    <p:sldId id="308" r:id="rId63"/>
    <p:sldId id="592" r:id="rId64"/>
    <p:sldId id="593" r:id="rId65"/>
    <p:sldId id="342" r:id="rId66"/>
    <p:sldId id="635" r:id="rId67"/>
    <p:sldId id="314" r:id="rId68"/>
    <p:sldId id="313" r:id="rId69"/>
    <p:sldId id="312" r:id="rId70"/>
    <p:sldId id="316" r:id="rId71"/>
    <p:sldId id="343" r:id="rId72"/>
    <p:sldId id="346" r:id="rId73"/>
    <p:sldId id="555" r:id="rId74"/>
    <p:sldId id="597" r:id="rId75"/>
    <p:sldId id="813" r:id="rId76"/>
    <p:sldId id="804" r:id="rId77"/>
    <p:sldId id="803" r:id="rId78"/>
    <p:sldId id="347" r:id="rId79"/>
    <p:sldId id="739" r:id="rId80"/>
    <p:sldId id="598" r:id="rId81"/>
    <p:sldId id="435" r:id="rId82"/>
    <p:sldId id="867" r:id="rId83"/>
    <p:sldId id="795" r:id="rId84"/>
    <p:sldId id="599" r:id="rId85"/>
    <p:sldId id="559" r:id="rId86"/>
    <p:sldId id="873" r:id="rId87"/>
    <p:sldId id="320" r:id="rId88"/>
    <p:sldId id="319" r:id="rId89"/>
    <p:sldId id="566" r:id="rId90"/>
    <p:sldId id="600" r:id="rId91"/>
    <p:sldId id="798" r:id="rId92"/>
    <p:sldId id="805" r:id="rId93"/>
    <p:sldId id="815" r:id="rId94"/>
    <p:sldId id="51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60000"/>
    <a:srgbClr val="D20000"/>
    <a:srgbClr val="4F2270"/>
    <a:srgbClr val="CC0000"/>
    <a:srgbClr val="FF6600"/>
    <a:srgbClr val="25A7FF"/>
    <a:srgbClr val="D3AC67"/>
    <a:srgbClr val="B3773B"/>
    <a:srgbClr val="FFD1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98" d="100"/>
          <a:sy n="98" d="100"/>
        </p:scale>
        <p:origin x="300"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00155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194734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474082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006745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813271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882610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839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32039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61157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606857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82770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24063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866712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89704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325841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985387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721587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593769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282057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01716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329986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526486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954083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932267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19802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01052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374248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9660386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6902667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5248952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613031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5012252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9071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56482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7061636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397226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2762658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713060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15845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949833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84162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3022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30628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19/11/2022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80987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2393630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2748355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18508094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19/11/2022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14808960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7BCB1-BDC6-BB8E-4381-1800F0489A8C}"/>
              </a:ext>
            </a:extLst>
          </p:cNvPr>
          <p:cNvPicPr>
            <a:picLocks noChangeAspect="1"/>
          </p:cNvPicPr>
          <p:nvPr/>
        </p:nvPicPr>
        <p:blipFill rotWithShape="1">
          <a:blip r:embed="rId2"/>
          <a:srcRect t="5905"/>
          <a:stretch/>
        </p:blipFill>
        <p:spPr>
          <a:xfrm>
            <a:off x="0" y="-53252"/>
            <a:ext cx="12190476" cy="6045491"/>
          </a:xfrm>
          <a:prstGeom prst="rect">
            <a:avLst/>
          </a:prstGeom>
          <a:effectLst>
            <a:softEdge rad="317500"/>
          </a:effectLst>
        </p:spPr>
      </p:pic>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7B9A05A6-11EF-C05B-E215-39EFCB8F872F}"/>
              </a:ext>
            </a:extLst>
          </p:cNvPr>
          <p:cNvSpPr/>
          <p:nvPr/>
        </p:nvSpPr>
        <p:spPr>
          <a:xfrm>
            <a:off x="2422187" y="5268964"/>
            <a:ext cx="7675123" cy="1446550"/>
          </a:xfrm>
          <a:prstGeom prst="rect">
            <a:avLst/>
          </a:prstGeom>
          <a:solidFill>
            <a:schemeClr val="bg1">
              <a:alpha val="56000"/>
            </a:schemeClr>
          </a:solidFill>
          <a:effectLst>
            <a:outerShdw blurRad="50800" dist="50800" dir="5400000" algn="ctr" rotWithShape="0">
              <a:srgbClr val="000000"/>
            </a:outerShdw>
          </a:effectLst>
        </p:spPr>
        <p:txBody>
          <a:bodyPr wrap="square" lIns="91440" tIns="45720" rIns="91440" bIns="45720" anchor="ctr">
            <a:spAutoFit/>
          </a:bodyPr>
          <a:lstStyle/>
          <a:p>
            <a:r>
              <a:rPr lang="en-US" sz="8800" b="1" cap="none" spc="0" dirty="0">
                <a:ln w="9525">
                  <a:solidFill>
                    <a:schemeClr val="bg1"/>
                  </a:solidFill>
                  <a:prstDash val="solid"/>
                </a:ln>
                <a:solidFill>
                  <a:srgbClr val="F60000"/>
                </a:solidFill>
                <a:effectLst>
                  <a:outerShdw blurRad="12700" dist="38100" dir="2700000" algn="tl" rotWithShape="0">
                    <a:schemeClr val="bg1">
                      <a:lumMod val="50000"/>
                    </a:schemeClr>
                  </a:outerShdw>
                </a:effectLst>
                <a:latin typeface="Modern Love Caps" panose="020B0604020202020204" pitchFamily="82" charset="0"/>
              </a:rPr>
              <a:t>Christ  the  King</a:t>
            </a:r>
          </a:p>
        </p:txBody>
      </p:sp>
    </p:spTree>
    <p:extLst>
      <p:ext uri="{BB962C8B-B14F-4D97-AF65-F5344CB8AC3E}">
        <p14:creationId xmlns:p14="http://schemas.microsoft.com/office/powerpoint/2010/main" val="378241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810F1B-BAE8-4DA1-B383-A00A08B3FF7D}"/>
              </a:ext>
            </a:extLst>
          </p:cNvPr>
          <p:cNvSpPr txBox="1"/>
          <p:nvPr/>
        </p:nvSpPr>
        <p:spPr>
          <a:xfrm>
            <a:off x="1739506" y="208260"/>
            <a:ext cx="6953543" cy="6078074"/>
          </a:xfrm>
          <a:prstGeom prst="rect">
            <a:avLst/>
          </a:prstGeom>
          <a:noFill/>
        </p:spPr>
        <p:txBody>
          <a:bodyPr wrap="square">
            <a:spAutoFit/>
          </a:bodyPr>
          <a:lstStyle/>
          <a:p>
            <a:pPr algn="l">
              <a:lnSpc>
                <a:spcPct val="150000"/>
              </a:lnSpc>
            </a:pPr>
            <a:r>
              <a:rPr lang="en-GB" sz="4400" b="0" i="0" dirty="0">
                <a:solidFill>
                  <a:schemeClr val="bg1"/>
                </a:solidFill>
                <a:effectLst/>
                <a:latin typeface="Open Sans" panose="020B0606030504020204" pitchFamily="34" charset="0"/>
              </a:rPr>
              <a:t>Lord, have mercy.</a:t>
            </a:r>
          </a:p>
          <a:p>
            <a:pPr algn="l">
              <a:lnSpc>
                <a:spcPct val="150000"/>
              </a:lnSpc>
            </a:pPr>
            <a:r>
              <a:rPr lang="en-GB" sz="4400" b="0" i="1" dirty="0">
                <a:solidFill>
                  <a:srgbClr val="D20000"/>
                </a:solidFill>
                <a:effectLst/>
                <a:latin typeface="Open Sans" panose="020B0606030504020204" pitchFamily="34" charset="0"/>
              </a:rPr>
              <a:t>All</a:t>
            </a:r>
            <a:r>
              <a:rPr lang="en-GB" sz="4400" b="0" i="0" dirty="0">
                <a:solidFill>
                  <a:srgbClr val="D20000"/>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Lord, have mercy.</a:t>
            </a:r>
            <a:endParaRPr lang="en-GB" sz="4400" b="0" i="0" dirty="0">
              <a:solidFill>
                <a:schemeClr val="bg1"/>
              </a:solidFill>
              <a:effectLst/>
              <a:latin typeface="Open Sans" panose="020B0606030504020204" pitchFamily="34" charset="0"/>
            </a:endParaRPr>
          </a:p>
          <a:p>
            <a:pPr algn="l">
              <a:lnSpc>
                <a:spcPct val="150000"/>
              </a:lnSpc>
            </a:pPr>
            <a:r>
              <a:rPr lang="en-GB" sz="4400" b="0" i="0" dirty="0">
                <a:solidFill>
                  <a:schemeClr val="bg1"/>
                </a:solidFill>
                <a:effectLst/>
                <a:latin typeface="Open Sans" panose="020B0606030504020204" pitchFamily="34" charset="0"/>
              </a:rPr>
              <a:t>Christ, have mercy.</a:t>
            </a:r>
          </a:p>
          <a:p>
            <a:pPr algn="l">
              <a:lnSpc>
                <a:spcPct val="150000"/>
              </a:lnSpc>
            </a:pPr>
            <a:r>
              <a:rPr lang="en-GB" sz="4400" b="0" i="1" dirty="0">
                <a:solidFill>
                  <a:srgbClr val="D20000"/>
                </a:solidFill>
                <a:effectLst/>
                <a:latin typeface="Open Sans" panose="020B0606030504020204" pitchFamily="34" charset="0"/>
              </a:rPr>
              <a:t>All</a:t>
            </a:r>
            <a:r>
              <a:rPr lang="en-GB" sz="4400" b="0" i="0" dirty="0">
                <a:solidFill>
                  <a:srgbClr val="D20000"/>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Christ, have mercy.</a:t>
            </a:r>
            <a:endParaRPr lang="en-GB" sz="4400" b="0" i="0" dirty="0">
              <a:solidFill>
                <a:schemeClr val="bg1"/>
              </a:solidFill>
              <a:effectLst/>
              <a:latin typeface="Open Sans" panose="020B0606030504020204" pitchFamily="34" charset="0"/>
            </a:endParaRPr>
          </a:p>
          <a:p>
            <a:pPr algn="l">
              <a:lnSpc>
                <a:spcPct val="150000"/>
              </a:lnSpc>
            </a:pPr>
            <a:r>
              <a:rPr lang="en-GB" sz="4400" b="0" i="0" dirty="0">
                <a:solidFill>
                  <a:schemeClr val="bg1"/>
                </a:solidFill>
                <a:effectLst/>
                <a:latin typeface="Open Sans" panose="020B0606030504020204" pitchFamily="34" charset="0"/>
              </a:rPr>
              <a:t>Lord, have mercy.</a:t>
            </a:r>
          </a:p>
          <a:p>
            <a:pPr algn="l">
              <a:lnSpc>
                <a:spcPct val="150000"/>
              </a:lnSpc>
            </a:pPr>
            <a:r>
              <a:rPr lang="en-GB" sz="4400" b="0" i="1" dirty="0">
                <a:solidFill>
                  <a:srgbClr val="D20000"/>
                </a:solidFill>
                <a:effectLst/>
                <a:latin typeface="Open Sans" panose="020B0606030504020204" pitchFamily="34" charset="0"/>
              </a:rPr>
              <a:t>All</a:t>
            </a:r>
            <a:r>
              <a:rPr lang="en-GB" sz="4400" b="0" i="0" dirty="0">
                <a:solidFill>
                  <a:srgbClr val="D20000"/>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Lord, have mercy.</a:t>
            </a:r>
            <a:endParaRPr lang="en-GB" sz="44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790611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F4784-ECD5-470F-8B89-D986955378E7}"/>
              </a:ext>
            </a:extLst>
          </p:cNvPr>
          <p:cNvSpPr txBox="1"/>
          <p:nvPr/>
        </p:nvSpPr>
        <p:spPr>
          <a:xfrm>
            <a:off x="950751" y="335845"/>
            <a:ext cx="10897300" cy="6186309"/>
          </a:xfrm>
          <a:prstGeom prst="rect">
            <a:avLst/>
          </a:prstGeom>
          <a:noFill/>
        </p:spPr>
        <p:txBody>
          <a:bodyPr wrap="square">
            <a:spAutoFit/>
          </a:bodyPr>
          <a:lstStyle/>
          <a:p>
            <a:pPr algn="l"/>
            <a:r>
              <a:rPr lang="en-GB" sz="3600" b="1" i="0" dirty="0">
                <a:solidFill>
                  <a:srgbClr val="002060"/>
                </a:solidFill>
                <a:effectLst/>
                <a:latin typeface="Open Sans" panose="020B0606030504020204" pitchFamily="34" charset="0"/>
              </a:rPr>
              <a:t>Absolution</a:t>
            </a:r>
          </a:p>
          <a:p>
            <a:pPr algn="l">
              <a:lnSpc>
                <a:spcPct val="150000"/>
              </a:lnSpc>
            </a:pPr>
            <a:r>
              <a:rPr lang="en-GB" sz="3600" b="0" i="0" dirty="0">
                <a:solidFill>
                  <a:schemeClr val="bg1"/>
                </a:solidFill>
                <a:effectLst/>
                <a:latin typeface="Open Sans" panose="020B0606030504020204" pitchFamily="34" charset="0"/>
              </a:rPr>
              <a:t>Almighty God, who forgives all who truly repent,</a:t>
            </a:r>
          </a:p>
          <a:p>
            <a:pPr algn="l">
              <a:lnSpc>
                <a:spcPct val="150000"/>
              </a:lnSpc>
            </a:pPr>
            <a:r>
              <a:rPr lang="en-GB" sz="3600" b="0" i="0" dirty="0">
                <a:solidFill>
                  <a:schemeClr val="bg1"/>
                </a:solidFill>
                <a:effectLst/>
                <a:latin typeface="Open Sans" panose="020B0606030504020204" pitchFamily="34" charset="0"/>
              </a:rPr>
              <a:t>have mercy upon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a:t>
            </a:r>
          </a:p>
          <a:p>
            <a:pPr algn="l">
              <a:lnSpc>
                <a:spcPct val="150000"/>
              </a:lnSpc>
            </a:pPr>
            <a:r>
              <a:rPr lang="en-GB" sz="3600" b="0" i="0" dirty="0">
                <a:solidFill>
                  <a:schemeClr val="bg1"/>
                </a:solidFill>
                <a:effectLst/>
                <a:latin typeface="Open Sans" panose="020B0606030504020204" pitchFamily="34" charset="0"/>
              </a:rPr>
              <a:t>pardon and deliver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 from all </a:t>
            </a:r>
            <a:r>
              <a:rPr lang="en-GB" sz="3600" b="0" i="1" dirty="0">
                <a:solidFill>
                  <a:schemeClr val="bg1"/>
                </a:solidFill>
                <a:effectLst/>
                <a:latin typeface="Open Sans" panose="020B0606030504020204" pitchFamily="34" charset="0"/>
              </a:rPr>
              <a:t>your</a:t>
            </a:r>
            <a:r>
              <a:rPr lang="en-GB" sz="3600" b="0" i="0" dirty="0">
                <a:solidFill>
                  <a:schemeClr val="bg1"/>
                </a:solidFill>
                <a:effectLst/>
                <a:latin typeface="Open Sans" panose="020B0606030504020204" pitchFamily="34" charset="0"/>
              </a:rPr>
              <a:t> sins,</a:t>
            </a:r>
          </a:p>
          <a:p>
            <a:pPr algn="l">
              <a:lnSpc>
                <a:spcPct val="150000"/>
              </a:lnSpc>
            </a:pPr>
            <a:r>
              <a:rPr lang="en-GB" sz="3600" b="0" i="0" dirty="0">
                <a:solidFill>
                  <a:schemeClr val="bg1"/>
                </a:solidFill>
                <a:effectLst/>
                <a:latin typeface="Open Sans" panose="020B0606030504020204" pitchFamily="34" charset="0"/>
              </a:rPr>
              <a:t>confirm and strengthen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 in all goodness,</a:t>
            </a:r>
          </a:p>
          <a:p>
            <a:pPr algn="l">
              <a:lnSpc>
                <a:spcPct val="150000"/>
              </a:lnSpc>
            </a:pPr>
            <a:r>
              <a:rPr lang="en-GB" sz="3600" b="0" i="0" dirty="0">
                <a:solidFill>
                  <a:schemeClr val="bg1"/>
                </a:solidFill>
                <a:effectLst/>
                <a:latin typeface="Open Sans" panose="020B0606030504020204" pitchFamily="34" charset="0"/>
              </a:rPr>
              <a:t>and keep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 in life eternal;</a:t>
            </a:r>
          </a:p>
          <a:p>
            <a:pPr algn="l">
              <a:lnSpc>
                <a:spcPct val="150000"/>
              </a:lnSpc>
            </a:pPr>
            <a:r>
              <a:rPr lang="en-GB" sz="3600" b="0" i="0" dirty="0">
                <a:solidFill>
                  <a:schemeClr val="bg1"/>
                </a:solidFill>
                <a:effectLst/>
                <a:latin typeface="Open Sans" panose="020B0606030504020204" pitchFamily="34" charset="0"/>
              </a:rPr>
              <a:t>through Jesus Christ our Lord.</a:t>
            </a:r>
          </a:p>
          <a:p>
            <a:pPr algn="l"/>
            <a:r>
              <a:rPr lang="en-GB" sz="3600" b="1" i="1" dirty="0">
                <a:solidFill>
                  <a:srgbClr val="002060"/>
                </a:solidFill>
                <a:effectLst/>
                <a:latin typeface="Open Sans" panose="020B0606030504020204" pitchFamily="34" charset="0"/>
              </a:rPr>
              <a:t>All</a:t>
            </a:r>
            <a:r>
              <a:rPr lang="en-GB" sz="3600" b="1" i="0" dirty="0">
                <a:solidFill>
                  <a:srgbClr val="002060"/>
                </a:solidFill>
                <a:effectLst/>
                <a:latin typeface="Open Sans" panose="020B0606030504020204" pitchFamily="34" charset="0"/>
              </a:rPr>
              <a:t> </a:t>
            </a:r>
            <a:r>
              <a:rPr lang="en-GB" sz="3600" b="0" i="0" dirty="0">
                <a:solidFill>
                  <a:srgbClr val="000000"/>
                </a:solidFill>
                <a:effectLst/>
                <a:latin typeface="Open Sans" panose="020B0606030504020204" pitchFamily="34" charset="0"/>
              </a:rPr>
              <a:t>  </a:t>
            </a:r>
            <a:r>
              <a:rPr lang="en-GB" sz="3600" b="1" i="0" dirty="0">
                <a:solidFill>
                  <a:schemeClr val="bg1"/>
                </a:solidFill>
                <a:effectLst/>
                <a:latin typeface="Open Sans" panose="020B0606030504020204" pitchFamily="34" charset="0"/>
              </a:rPr>
              <a:t>Amen.</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66394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A9EC30-5789-CAE0-740F-455D7FE1C46A}"/>
              </a:ext>
            </a:extLst>
          </p:cNvPr>
          <p:cNvSpPr txBox="1"/>
          <p:nvPr/>
        </p:nvSpPr>
        <p:spPr>
          <a:xfrm>
            <a:off x="554954" y="135785"/>
            <a:ext cx="11214100" cy="8298297"/>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Gloria		</a:t>
            </a:r>
            <a:r>
              <a:rPr kumimoji="0" lang="en-GB" sz="44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GB" sz="4400" b="0" i="1" u="none" strike="noStrike" kern="1200" cap="none" spc="0" normalizeH="0" baseline="0" noProof="0" dirty="0" err="1">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Raemoir</a:t>
            </a:r>
            <a:r>
              <a:rPr kumimoji="0" lang="en-GB" sz="44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 version)</a:t>
            </a:r>
            <a:endPar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We sing together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3200" b="1"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0"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All </a:t>
            </a:r>
            <a:r>
              <a:rPr kumimoji="0" lang="en-GB" sz="4400" b="1" i="1"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Glory to God in the highest,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and peace to his people on earth.</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Lord God, heavenly King,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136723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1A9AD-7386-6153-8B2B-C4D49C369156}"/>
              </a:ext>
            </a:extLst>
          </p:cNvPr>
          <p:cNvSpPr txBox="1"/>
          <p:nvPr/>
        </p:nvSpPr>
        <p:spPr>
          <a:xfrm>
            <a:off x="376334" y="81616"/>
            <a:ext cx="12098694" cy="8648008"/>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almighty God and Father,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 worship you, we give you thanks,</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 praise you for your glory.</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44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(music break)</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Lord Jesus Christ, only Son of the Father,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Lord God, Lamb of God,</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4400" b="0" i="1"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4400" b="0" i="1"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5374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CED38-DA4A-6137-C9A0-6E1C2CCC4EC1}"/>
              </a:ext>
            </a:extLst>
          </p:cNvPr>
          <p:cNvSpPr txBox="1"/>
          <p:nvPr/>
        </p:nvSpPr>
        <p:spPr>
          <a:xfrm>
            <a:off x="373224" y="244552"/>
            <a:ext cx="11167339" cy="7665560"/>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take away the sin of the world,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have </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mer</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—cy on us;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are seated at the right hand of the Fa—</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ther</a:t>
            </a:r>
            <a:endPar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receive our prayer.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36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	(music break)</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556071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983B5-20F0-A1E1-0344-EE2F53A89D6A}"/>
              </a:ext>
            </a:extLst>
          </p:cNvPr>
          <p:cNvSpPr txBox="1"/>
          <p:nvPr/>
        </p:nvSpPr>
        <p:spPr>
          <a:xfrm>
            <a:off x="758511" y="638330"/>
            <a:ext cx="11214100" cy="5370188"/>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For you alone are the Ho—</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ly</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One,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alone are the Lord,</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alone are the Most High,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Je—sus Christ,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the Ho—</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ly</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Spirit,</a:t>
            </a:r>
          </a:p>
        </p:txBody>
      </p:sp>
    </p:spTree>
    <p:extLst>
      <p:ext uri="{BB962C8B-B14F-4D97-AF65-F5344CB8AC3E}">
        <p14:creationId xmlns:p14="http://schemas.microsoft.com/office/powerpoint/2010/main" val="369342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1DD1E6-BC36-BB1C-6DD3-9A3AE7FD5079}"/>
              </a:ext>
            </a:extLst>
          </p:cNvPr>
          <p:cNvSpPr txBox="1"/>
          <p:nvPr/>
        </p:nvSpPr>
        <p:spPr>
          <a:xfrm>
            <a:off x="811763" y="798567"/>
            <a:ext cx="10776858" cy="4000582"/>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 the glory of God the Fa—</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ther</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A—men, A—men.</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3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Let us pray</a:t>
            </a:r>
          </a:p>
        </p:txBody>
      </p:sp>
      <p:pic>
        <p:nvPicPr>
          <p:cNvPr id="5" name="Picture 4">
            <a:extLst>
              <a:ext uri="{FF2B5EF4-FFF2-40B4-BE49-F238E27FC236}">
                <a16:creationId xmlns:a16="http://schemas.microsoft.com/office/drawing/2014/main" id="{54D739F6-EDDD-29B5-4400-6B12B6D46571}"/>
              </a:ext>
            </a:extLst>
          </p:cNvPr>
          <p:cNvPicPr>
            <a:picLocks noChangeAspect="1"/>
          </p:cNvPicPr>
          <p:nvPr/>
        </p:nvPicPr>
        <p:blipFill>
          <a:blip r:embed="rId2"/>
          <a:stretch>
            <a:fillRect/>
          </a:stretch>
        </p:blipFill>
        <p:spPr>
          <a:xfrm>
            <a:off x="6096000" y="2396558"/>
            <a:ext cx="5156719" cy="3864432"/>
          </a:xfrm>
          <a:prstGeom prst="rect">
            <a:avLst/>
          </a:prstGeom>
          <a:effectLst>
            <a:softEdge rad="317500"/>
          </a:effectLst>
        </p:spPr>
      </p:pic>
    </p:spTree>
    <p:extLst>
      <p:ext uri="{BB962C8B-B14F-4D97-AF65-F5344CB8AC3E}">
        <p14:creationId xmlns:p14="http://schemas.microsoft.com/office/powerpoint/2010/main" val="333528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F1B5E-2D89-4603-887D-02AC6C79F87F}"/>
              </a:ext>
            </a:extLst>
          </p:cNvPr>
          <p:cNvSpPr txBox="1"/>
          <p:nvPr/>
        </p:nvSpPr>
        <p:spPr>
          <a:xfrm>
            <a:off x="1166055" y="601530"/>
            <a:ext cx="9859889" cy="5324535"/>
          </a:xfrm>
          <a:prstGeom prst="rect">
            <a:avLst/>
          </a:prstGeom>
          <a:noFill/>
        </p:spPr>
        <p:txBody>
          <a:bodyPr wrap="square" rtlCol="0">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Collect Prayer </a:t>
            </a:r>
          </a:p>
          <a:p>
            <a:pPr algn="l"/>
            <a:r>
              <a:rPr lang="en-GB" sz="4000" b="0" i="0" dirty="0">
                <a:solidFill>
                  <a:schemeClr val="bg1"/>
                </a:solidFill>
                <a:effectLst/>
                <a:latin typeface="Open Sans" panose="020B0606030504020204" pitchFamily="34" charset="0"/>
              </a:rPr>
              <a:t>God the Father,</a:t>
            </a:r>
          </a:p>
          <a:p>
            <a:pPr algn="l"/>
            <a:r>
              <a:rPr lang="en-GB" sz="4000" b="0" i="0" dirty="0">
                <a:solidFill>
                  <a:schemeClr val="bg1"/>
                </a:solidFill>
                <a:effectLst/>
                <a:latin typeface="Open Sans" panose="020B0606030504020204" pitchFamily="34" charset="0"/>
              </a:rPr>
              <a:t>help us to hear the call of Christ the King</a:t>
            </a:r>
          </a:p>
          <a:p>
            <a:pPr algn="l"/>
            <a:r>
              <a:rPr lang="en-GB" sz="4000" b="0" i="0" dirty="0">
                <a:solidFill>
                  <a:schemeClr val="bg1"/>
                </a:solidFill>
                <a:effectLst/>
                <a:latin typeface="Open Sans" panose="020B0606030504020204" pitchFamily="34" charset="0"/>
              </a:rPr>
              <a:t>and to follow in his service,</a:t>
            </a:r>
          </a:p>
          <a:p>
            <a:pPr algn="l"/>
            <a:r>
              <a:rPr lang="en-GB" sz="4000" b="0" i="0" dirty="0">
                <a:solidFill>
                  <a:schemeClr val="bg1"/>
                </a:solidFill>
                <a:effectLst/>
                <a:latin typeface="Open Sans" panose="020B0606030504020204" pitchFamily="34" charset="0"/>
              </a:rPr>
              <a:t>whose kingdom has no end;</a:t>
            </a:r>
          </a:p>
          <a:p>
            <a:pPr algn="l"/>
            <a:r>
              <a:rPr lang="en-GB" sz="4000" b="0" i="0" dirty="0">
                <a:solidFill>
                  <a:schemeClr val="bg1"/>
                </a:solidFill>
                <a:effectLst/>
                <a:latin typeface="Open Sans" panose="020B0606030504020204" pitchFamily="34" charset="0"/>
              </a:rPr>
              <a:t>for he reigns with you and the Holy Spirit, one God, one glory.</a:t>
            </a:r>
          </a:p>
          <a:p>
            <a:pPr algn="l"/>
            <a:r>
              <a:rPr kumimoji="0" lang="en-GB" sz="4000" b="0" i="1"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Amen.</a:t>
            </a:r>
          </a:p>
        </p:txBody>
      </p:sp>
    </p:spTree>
    <p:extLst>
      <p:ext uri="{BB962C8B-B14F-4D97-AF65-F5344CB8AC3E}">
        <p14:creationId xmlns:p14="http://schemas.microsoft.com/office/powerpoint/2010/main" val="4182352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DA1077C3-86DC-4545-A3B2-B823699539DD}"/>
              </a:ext>
            </a:extLst>
          </p:cNvPr>
          <p:cNvSpPr txBox="1"/>
          <p:nvPr/>
        </p:nvSpPr>
        <p:spPr>
          <a:xfrm>
            <a:off x="285226" y="230545"/>
            <a:ext cx="11627141" cy="6241004"/>
          </a:xfrm>
          <a:prstGeom prst="rect">
            <a:avLst/>
          </a:prstGeom>
          <a:noFill/>
        </p:spPr>
        <p:txBody>
          <a:bodyPr wrap="square">
            <a:spAutoFit/>
          </a:bodyPr>
          <a:lstStyle/>
          <a:p>
            <a:pPr marL="152400" indent="-152400">
              <a:lnSpc>
                <a:spcPct val="150000"/>
              </a:lnSpc>
              <a:spcAft>
                <a:spcPts val="1000"/>
              </a:spcAft>
            </a:pPr>
            <a:r>
              <a:rPr lang="en-GB" sz="4000" b="1"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rPr>
              <a:t>The Liturgy of the Word</a:t>
            </a:r>
            <a:endParaRPr lang="en-GB" sz="4000" b="1"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Old Testament – Jeremiah </a:t>
            </a:r>
            <a:r>
              <a:rPr lang="en-GB" sz="4400" b="1" spc="15"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23</a:t>
            </a: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:1-6</a:t>
            </a:r>
          </a:p>
          <a:p>
            <a:pPr>
              <a:lnSpc>
                <a:spcPct val="150000"/>
              </a:lnSpc>
              <a:spcAft>
                <a:spcPts val="800"/>
              </a:spcAft>
            </a:pPr>
            <a:r>
              <a:rPr lang="en-GB" sz="4400" b="0" i="0" dirty="0">
                <a:solidFill>
                  <a:schemeClr val="bg1"/>
                </a:solidFill>
                <a:effectLst/>
                <a:latin typeface="system-ui"/>
              </a:rPr>
              <a:t>“Woe to the shepherds who are destroying and scattering the sheep of my pasture!” declares the Lord. This is what the Lord, the God of Israel, says to the shepherds who tend my people:</a:t>
            </a:r>
            <a:endParaRPr lang="en-GB" sz="36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927169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70BEBB-695D-7B5C-5538-83C2A092F0DC}"/>
              </a:ext>
            </a:extLst>
          </p:cNvPr>
          <p:cNvSpPr txBox="1"/>
          <p:nvPr/>
        </p:nvSpPr>
        <p:spPr>
          <a:xfrm>
            <a:off x="654341" y="0"/>
            <a:ext cx="11174136" cy="4050019"/>
          </a:xfrm>
          <a:prstGeom prst="rect">
            <a:avLst/>
          </a:prstGeom>
          <a:noFill/>
        </p:spPr>
        <p:txBody>
          <a:bodyPr wrap="square">
            <a:spAutoFit/>
          </a:bodyPr>
          <a:lstStyle/>
          <a:p>
            <a:pPr>
              <a:lnSpc>
                <a:spcPct val="150000"/>
              </a:lnSpc>
            </a:pPr>
            <a:r>
              <a:rPr kumimoji="0" lang="en-GB" sz="4400" b="0" i="0" u="none" strike="noStrike" kern="1200" cap="none" spc="0" normalizeH="0" baseline="0" noProof="0" dirty="0">
                <a:ln>
                  <a:noFill/>
                </a:ln>
                <a:solidFill>
                  <a:schemeClr val="bg1"/>
                </a:solidFill>
                <a:effectLst/>
                <a:uLnTx/>
                <a:uFillTx/>
                <a:latin typeface="system-ui"/>
                <a:ea typeface="+mn-ea"/>
                <a:cs typeface="+mn-cs"/>
              </a:rPr>
              <a:t>“Because you have scattered my flock and driven them away and have not bestowed care on them, I will bestow punishment on you for the evil you have done,” declares the Lord. </a:t>
            </a:r>
            <a:endParaRPr lang="en-GB" dirty="0">
              <a:solidFill>
                <a:schemeClr val="bg1"/>
              </a:solidFill>
            </a:endParaRPr>
          </a:p>
        </p:txBody>
      </p:sp>
      <p:pic>
        <p:nvPicPr>
          <p:cNvPr id="6" name="Picture 5">
            <a:extLst>
              <a:ext uri="{FF2B5EF4-FFF2-40B4-BE49-F238E27FC236}">
                <a16:creationId xmlns:a16="http://schemas.microsoft.com/office/drawing/2014/main" id="{1DEBA0D9-961A-3687-C7D8-EDBD016E2D7C}"/>
              </a:ext>
            </a:extLst>
          </p:cNvPr>
          <p:cNvPicPr>
            <a:picLocks noChangeAspect="1"/>
          </p:cNvPicPr>
          <p:nvPr/>
        </p:nvPicPr>
        <p:blipFill rotWithShape="1">
          <a:blip r:embed="rId2"/>
          <a:srcRect t="39693" b="20546"/>
          <a:stretch/>
        </p:blipFill>
        <p:spPr>
          <a:xfrm>
            <a:off x="998291" y="4050019"/>
            <a:ext cx="9144000" cy="2613171"/>
          </a:xfrm>
          <a:prstGeom prst="rect">
            <a:avLst/>
          </a:prstGeom>
        </p:spPr>
      </p:pic>
    </p:spTree>
    <p:extLst>
      <p:ext uri="{BB962C8B-B14F-4D97-AF65-F5344CB8AC3E}">
        <p14:creationId xmlns:p14="http://schemas.microsoft.com/office/powerpoint/2010/main" val="820095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4B75A559-C14E-764B-5C6A-847F1377E229}"/>
              </a:ext>
            </a:extLst>
          </p:cNvPr>
          <p:cNvSpPr txBox="1"/>
          <p:nvPr/>
        </p:nvSpPr>
        <p:spPr>
          <a:xfrm>
            <a:off x="528505" y="574070"/>
            <a:ext cx="8867165" cy="5062027"/>
          </a:xfrm>
          <a:prstGeom prst="rect">
            <a:avLst/>
          </a:prstGeom>
          <a:noFill/>
        </p:spPr>
        <p:txBody>
          <a:bodyPr wrap="square" rtlCol="0">
            <a:spAutoFit/>
          </a:bodyPr>
          <a:lstStyle/>
          <a:p>
            <a:pPr indent="457200" fontAlgn="base">
              <a:lnSpc>
                <a:spcPct val="150000"/>
              </a:lnSpc>
            </a:pPr>
            <a:r>
              <a:rPr lang="en-GB" sz="3600" kern="1200" dirty="0">
                <a:solidFill>
                  <a:srgbClr val="FF0000"/>
                </a:solidFill>
                <a:effectLst/>
                <a:latin typeface="Segoe UI Historic" panose="020B0502040204020203" pitchFamily="34" charset="0"/>
                <a:ea typeface="Times New Roman" panose="02020603050405020304" pitchFamily="18" charset="0"/>
              </a:rPr>
              <a:t>	</a:t>
            </a:r>
            <a:r>
              <a:rPr lang="en-GB" sz="3600" i="1" kern="1200" dirty="0">
                <a:solidFill>
                  <a:srgbClr val="FF0000"/>
                </a:solidFill>
                <a:effectLst/>
                <a:latin typeface="Segoe UI Historic" panose="020B0502040204020203" pitchFamily="34" charset="0"/>
                <a:ea typeface="Times New Roman" panose="02020603050405020304" pitchFamily="18" charset="0"/>
              </a:rPr>
              <a:t>We stand to sing </a:t>
            </a:r>
          </a:p>
          <a:p>
            <a:pPr indent="457200" fontAlgn="base">
              <a:lnSpc>
                <a:spcPct val="150000"/>
              </a:lnSpc>
            </a:pPr>
            <a:r>
              <a:rPr lang="en-GB" sz="6000" kern="1200" dirty="0">
                <a:effectLst/>
                <a:latin typeface="Segoe UI Historic" panose="020B0502040204020203" pitchFamily="34" charset="0"/>
                <a:ea typeface="Times New Roman" panose="02020603050405020304" pitchFamily="18" charset="0"/>
              </a:rPr>
              <a:t>	</a:t>
            </a:r>
            <a:r>
              <a:rPr lang="en-GB" sz="6000" b="1" kern="1200" dirty="0">
                <a:solidFill>
                  <a:schemeClr val="accent4"/>
                </a:solidFill>
                <a:effectLst/>
                <a:latin typeface="Segoe UI Historic" panose="020B0502040204020203" pitchFamily="34" charset="0"/>
                <a:ea typeface="Times New Roman" panose="02020603050405020304" pitchFamily="18" charset="0"/>
              </a:rPr>
              <a:t>Gathering Hymn 497</a:t>
            </a:r>
          </a:p>
          <a:p>
            <a:pPr indent="457200" fontAlgn="base">
              <a:lnSpc>
                <a:spcPct val="150000"/>
              </a:lnSpc>
            </a:pPr>
            <a:r>
              <a:rPr lang="en-GB" sz="7200" b="1" dirty="0">
                <a:latin typeface="Segoe UI Historic" panose="020B0502040204020203" pitchFamily="34" charset="0"/>
              </a:rPr>
              <a:t>	</a:t>
            </a:r>
            <a:r>
              <a:rPr lang="en-GB" sz="5400" b="1" dirty="0">
                <a:solidFill>
                  <a:schemeClr val="bg1"/>
                </a:solidFill>
                <a:latin typeface="Segoe UI Historic" panose="020B0502040204020203" pitchFamily="34" charset="0"/>
              </a:rPr>
              <a:t>Let All the World </a:t>
            </a:r>
          </a:p>
          <a:p>
            <a:pPr indent="457200" fontAlgn="base">
              <a:lnSpc>
                <a:spcPct val="150000"/>
              </a:lnSpc>
            </a:pPr>
            <a:r>
              <a:rPr lang="en-GB" sz="5400" b="1" dirty="0">
                <a:solidFill>
                  <a:schemeClr val="bg1"/>
                </a:solidFill>
                <a:latin typeface="Segoe UI Historic" panose="020B0502040204020203" pitchFamily="34" charset="0"/>
              </a:rPr>
              <a:t>	In Every Corner Sing</a:t>
            </a:r>
          </a:p>
        </p:txBody>
      </p:sp>
    </p:spTree>
    <p:extLst>
      <p:ext uri="{BB962C8B-B14F-4D97-AF65-F5344CB8AC3E}">
        <p14:creationId xmlns:p14="http://schemas.microsoft.com/office/powerpoint/2010/main" val="7908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9CDE45-5791-CE0E-5212-C6F407F3E5AD}"/>
              </a:ext>
            </a:extLst>
          </p:cNvPr>
          <p:cNvSpPr txBox="1"/>
          <p:nvPr/>
        </p:nvSpPr>
        <p:spPr>
          <a:xfrm>
            <a:off x="3129094" y="-5417"/>
            <a:ext cx="8649048" cy="6863417"/>
          </a:xfrm>
          <a:prstGeom prst="rect">
            <a:avLst/>
          </a:prstGeom>
          <a:noFill/>
        </p:spPr>
        <p:txBody>
          <a:bodyPr wrap="square">
            <a:spAutoFit/>
          </a:bodyPr>
          <a:lstStyle/>
          <a:p>
            <a:r>
              <a:rPr lang="en-GB" sz="4400" b="0" i="0" dirty="0">
                <a:solidFill>
                  <a:schemeClr val="bg1"/>
                </a:solidFill>
                <a:effectLst/>
                <a:latin typeface="system-ui"/>
              </a:rPr>
              <a:t>“I myself will gather the remnant of my flock out of all the countries where I have driven them and will bring them back to their pasture, where they will be fruitful and increase in number. </a:t>
            </a:r>
            <a:r>
              <a:rPr lang="en-GB" sz="4400" b="1" i="0" baseline="30000" dirty="0">
                <a:solidFill>
                  <a:schemeClr val="bg1"/>
                </a:solidFill>
                <a:effectLst/>
                <a:latin typeface="system-ui"/>
              </a:rPr>
              <a:t> </a:t>
            </a:r>
            <a:r>
              <a:rPr lang="en-GB" sz="4400" b="0" i="0" dirty="0">
                <a:solidFill>
                  <a:schemeClr val="bg1"/>
                </a:solidFill>
                <a:effectLst/>
                <a:latin typeface="system-ui"/>
              </a:rPr>
              <a:t>I will place shepherds over them who will tend them, and they will no longer be afraid or terrified, nor will any be missing,” declares the Lord.</a:t>
            </a:r>
            <a:endParaRPr lang="en-GB" sz="4400" dirty="0">
              <a:solidFill>
                <a:schemeClr val="bg1"/>
              </a:solidFill>
            </a:endParaRPr>
          </a:p>
        </p:txBody>
      </p:sp>
      <p:pic>
        <p:nvPicPr>
          <p:cNvPr id="6" name="Picture 5">
            <a:extLst>
              <a:ext uri="{FF2B5EF4-FFF2-40B4-BE49-F238E27FC236}">
                <a16:creationId xmlns:a16="http://schemas.microsoft.com/office/drawing/2014/main" id="{404114A6-6069-F519-8E11-6F155696CE7D}"/>
              </a:ext>
            </a:extLst>
          </p:cNvPr>
          <p:cNvPicPr>
            <a:picLocks noChangeAspect="1"/>
          </p:cNvPicPr>
          <p:nvPr/>
        </p:nvPicPr>
        <p:blipFill rotWithShape="1">
          <a:blip r:embed="rId2"/>
          <a:srcRect l="23553" t="1788" r="27066" b="3048"/>
          <a:stretch/>
        </p:blipFill>
        <p:spPr>
          <a:xfrm>
            <a:off x="234892" y="1405593"/>
            <a:ext cx="2751590" cy="4041395"/>
          </a:xfrm>
          <a:prstGeom prst="rect">
            <a:avLst/>
          </a:prstGeom>
        </p:spPr>
      </p:pic>
    </p:spTree>
    <p:extLst>
      <p:ext uri="{BB962C8B-B14F-4D97-AF65-F5344CB8AC3E}">
        <p14:creationId xmlns:p14="http://schemas.microsoft.com/office/powerpoint/2010/main" val="2056024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8B60B9-B379-0972-DAFD-C96ADE9B5EC6}"/>
              </a:ext>
            </a:extLst>
          </p:cNvPr>
          <p:cNvSpPr txBox="1"/>
          <p:nvPr/>
        </p:nvSpPr>
        <p:spPr>
          <a:xfrm>
            <a:off x="437626" y="46664"/>
            <a:ext cx="11551640" cy="676467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4400" b="0" i="0" dirty="0">
                <a:solidFill>
                  <a:schemeClr val="bg1"/>
                </a:solidFill>
                <a:effectLst/>
                <a:latin typeface="system-ui"/>
              </a:rPr>
              <a:t>“The days are coming,” declares the Lord,</a:t>
            </a:r>
            <a:br>
              <a:rPr lang="en-GB" sz="4400" dirty="0">
                <a:solidFill>
                  <a:schemeClr val="bg1"/>
                </a:solidFill>
                <a:latin typeface="system-ui"/>
              </a:rPr>
            </a:br>
            <a:r>
              <a:rPr lang="en-GB" sz="4400" b="0" i="0" dirty="0">
                <a:solidFill>
                  <a:schemeClr val="bg1"/>
                </a:solidFill>
                <a:effectLst/>
                <a:latin typeface="system-ui"/>
              </a:rPr>
              <a:t>“when I will raise up for David a righteous branch,</a:t>
            </a:r>
            <a:br>
              <a:rPr lang="en-GB" sz="4400" dirty="0">
                <a:solidFill>
                  <a:schemeClr val="bg1"/>
                </a:solidFill>
                <a:latin typeface="system-ui"/>
              </a:rPr>
            </a:br>
            <a:r>
              <a:rPr lang="en-GB" sz="4400" b="0" i="0" dirty="0">
                <a:solidFill>
                  <a:schemeClr val="bg1"/>
                </a:solidFill>
                <a:effectLst/>
                <a:latin typeface="system-ui"/>
              </a:rPr>
              <a:t>a King who will reign wisely and do what is just and right in the land.</a:t>
            </a:r>
            <a:br>
              <a:rPr lang="en-GB" sz="4400" dirty="0">
                <a:solidFill>
                  <a:schemeClr val="bg1"/>
                </a:solidFill>
                <a:latin typeface="system-ui"/>
              </a:rPr>
            </a:br>
            <a:r>
              <a:rPr lang="en-GB" sz="4400" b="0" i="0" dirty="0">
                <a:solidFill>
                  <a:schemeClr val="bg1"/>
                </a:solidFill>
                <a:effectLst/>
                <a:latin typeface="system-ui"/>
              </a:rPr>
              <a:t>In his days Judah will be saved and Israel will live in safety.  This is the name by which he will be called:  The Lord Our Righteous Saviour.</a:t>
            </a:r>
            <a:endParaRPr kumimoji="0" lang="en-GB" sz="4400" b="0" i="0" u="none" strike="noStrike" kern="1200" cap="none" spc="0" normalizeH="0" baseline="0" noProof="0" dirty="0">
              <a:ln>
                <a:noFill/>
              </a:ln>
              <a:solidFill>
                <a:schemeClr val="bg1"/>
              </a:solidFill>
              <a:effectLst/>
              <a:uLnTx/>
              <a:uFillTx/>
              <a:latin typeface="system-ui"/>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This is the word of the Lord.</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4400" b="1" i="0"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 </a:t>
            </a: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Thanks be to God</a:t>
            </a:r>
            <a:endPar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447640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F1B5E-2D89-4603-887D-02AC6C79F87F}"/>
              </a:ext>
            </a:extLst>
          </p:cNvPr>
          <p:cNvSpPr txBox="1"/>
          <p:nvPr/>
        </p:nvSpPr>
        <p:spPr>
          <a:xfrm>
            <a:off x="373046" y="0"/>
            <a:ext cx="2790983" cy="901016"/>
          </a:xfrm>
          <a:prstGeom prst="rect">
            <a:avLst/>
          </a:prstGeom>
          <a:noFill/>
        </p:spPr>
        <p:txBody>
          <a:bodyPr wrap="square" rtlCol="0">
            <a:spAutoFit/>
          </a:bodyPr>
          <a:lstStyle/>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rgbClr val="002060"/>
                </a:solidFill>
                <a:effectLst/>
                <a:latin typeface="Segoe UI Historic" panose="020B0502040204020203" pitchFamily="34" charset="0"/>
                <a:ea typeface="Segoe UI Historic" panose="020B0502040204020203" pitchFamily="34" charset="0"/>
                <a:cs typeface="Segoe UI Historic" panose="020B0502040204020203" pitchFamily="34" charset="0"/>
              </a:rPr>
              <a:t>Psalm 46</a:t>
            </a:r>
            <a:endParaRPr lang="en-GB" sz="3600" b="1" dirty="0">
              <a:solidFill>
                <a:srgbClr val="00206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6" name="TextBox 5">
            <a:extLst>
              <a:ext uri="{FF2B5EF4-FFF2-40B4-BE49-F238E27FC236}">
                <a16:creationId xmlns:a16="http://schemas.microsoft.com/office/drawing/2014/main" id="{5CD4FD56-DDA5-619E-F34E-7332EC815B58}"/>
              </a:ext>
            </a:extLst>
          </p:cNvPr>
          <p:cNvSpPr txBox="1"/>
          <p:nvPr/>
        </p:nvSpPr>
        <p:spPr>
          <a:xfrm>
            <a:off x="438360" y="1106753"/>
            <a:ext cx="11633397" cy="5509200"/>
          </a:xfrm>
          <a:prstGeom prst="rect">
            <a:avLst/>
          </a:prstGeom>
          <a:noFill/>
        </p:spPr>
        <p:txBody>
          <a:bodyPr wrap="square">
            <a:spAutoFit/>
          </a:bodyPr>
          <a:lstStyle/>
          <a:p>
            <a:r>
              <a:rPr lang="en-GB" sz="4400" b="0" i="0" dirty="0">
                <a:solidFill>
                  <a:srgbClr val="CC0000"/>
                </a:solidFill>
                <a:effectLst/>
                <a:latin typeface="system-ui"/>
              </a:rPr>
              <a:t>			God is our refuge and strength,</a:t>
            </a:r>
            <a:br>
              <a:rPr lang="en-GB" sz="4400" dirty="0">
                <a:solidFill>
                  <a:srgbClr val="CC0000"/>
                </a:solidFill>
                <a:latin typeface="system-ui"/>
              </a:rPr>
            </a:br>
            <a:r>
              <a:rPr lang="en-GB" sz="4400" dirty="0">
                <a:solidFill>
                  <a:srgbClr val="CC0000"/>
                </a:solidFill>
                <a:latin typeface="system-ui"/>
              </a:rPr>
              <a:t>			</a:t>
            </a:r>
            <a:r>
              <a:rPr lang="en-GB" sz="4400" b="0" i="0" dirty="0">
                <a:solidFill>
                  <a:srgbClr val="CC0000"/>
                </a:solidFill>
                <a:effectLst/>
                <a:latin typeface="system-ui"/>
              </a:rPr>
              <a:t>a well-proven help in trouble.</a:t>
            </a:r>
            <a:br>
              <a:rPr lang="en-GB" sz="4400" dirty="0">
                <a:solidFill>
                  <a:srgbClr val="CC0000"/>
                </a:solidFill>
                <a:latin typeface="system-ui"/>
              </a:rPr>
            </a:br>
            <a:r>
              <a:rPr lang="en-GB" sz="4400" dirty="0">
                <a:solidFill>
                  <a:srgbClr val="CC0000"/>
                </a:solidFill>
                <a:latin typeface="system-ui"/>
              </a:rPr>
              <a:t>			</a:t>
            </a:r>
            <a:r>
              <a:rPr lang="en-GB" sz="4400" b="0" i="0" dirty="0">
                <a:solidFill>
                  <a:srgbClr val="CC0000"/>
                </a:solidFill>
                <a:effectLst/>
                <a:latin typeface="system-ui"/>
              </a:rPr>
              <a:t>Therefore we will not fear, </a:t>
            </a:r>
          </a:p>
          <a:p>
            <a:r>
              <a:rPr lang="en-GB" sz="4400" b="0" i="0" dirty="0">
                <a:solidFill>
                  <a:srgbClr val="CC0000"/>
                </a:solidFill>
                <a:effectLst/>
                <a:latin typeface="system-ui"/>
              </a:rPr>
              <a:t>			though the earth be removed,</a:t>
            </a:r>
            <a:br>
              <a:rPr lang="en-GB" sz="4400" dirty="0">
                <a:solidFill>
                  <a:srgbClr val="CC0000"/>
                </a:solidFill>
                <a:latin typeface="system-ui"/>
              </a:rPr>
            </a:br>
            <a:r>
              <a:rPr lang="en-GB" sz="4400" b="0" i="0" dirty="0">
                <a:solidFill>
                  <a:schemeClr val="accent1">
                    <a:lumMod val="50000"/>
                  </a:schemeClr>
                </a:solidFill>
                <a:effectLst/>
                <a:latin typeface="system-ui"/>
              </a:rPr>
              <a:t>and though the mountains be carried </a:t>
            </a:r>
          </a:p>
          <a:p>
            <a:r>
              <a:rPr lang="en-GB" sz="4400" b="0" i="0" dirty="0">
                <a:solidFill>
                  <a:schemeClr val="accent1">
                    <a:lumMod val="50000"/>
                  </a:schemeClr>
                </a:solidFill>
                <a:effectLst/>
                <a:latin typeface="system-ui"/>
              </a:rPr>
              <a:t>into the midst of the sea;</a:t>
            </a:r>
            <a:br>
              <a:rPr lang="en-GB" sz="4400" dirty="0">
                <a:solidFill>
                  <a:schemeClr val="accent1">
                    <a:lumMod val="50000"/>
                  </a:schemeClr>
                </a:solidFill>
                <a:latin typeface="system-ui"/>
              </a:rPr>
            </a:br>
            <a:r>
              <a:rPr lang="en-GB" sz="4400" b="0" i="0" dirty="0">
                <a:solidFill>
                  <a:schemeClr val="accent1">
                    <a:lumMod val="50000"/>
                  </a:schemeClr>
                </a:solidFill>
                <a:effectLst/>
                <a:latin typeface="system-ui"/>
              </a:rPr>
              <a:t>though its waters roar and foam,</a:t>
            </a:r>
            <a:br>
              <a:rPr lang="en-GB" sz="4400" dirty="0">
                <a:solidFill>
                  <a:schemeClr val="accent1">
                    <a:lumMod val="50000"/>
                  </a:schemeClr>
                </a:solidFill>
                <a:latin typeface="system-ui"/>
              </a:rPr>
            </a:br>
            <a:r>
              <a:rPr lang="en-GB" sz="4400" b="0" i="0" dirty="0">
                <a:solidFill>
                  <a:schemeClr val="accent1">
                    <a:lumMod val="50000"/>
                  </a:schemeClr>
                </a:solidFill>
                <a:effectLst/>
                <a:latin typeface="system-ui"/>
              </a:rPr>
              <a:t>though the mountains shake with its swelling.</a:t>
            </a:r>
            <a:endParaRPr lang="en-GB" sz="4400" dirty="0">
              <a:solidFill>
                <a:schemeClr val="accent1">
                  <a:lumMod val="50000"/>
                </a:schemeClr>
              </a:solidFill>
              <a:latin typeface="system-ui"/>
            </a:endParaRPr>
          </a:p>
        </p:txBody>
      </p:sp>
    </p:spTree>
    <p:extLst>
      <p:ext uri="{BB962C8B-B14F-4D97-AF65-F5344CB8AC3E}">
        <p14:creationId xmlns:p14="http://schemas.microsoft.com/office/powerpoint/2010/main" val="1824641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9CA88C-C01E-F52F-A8E1-3E8923F34DD8}"/>
              </a:ext>
            </a:extLst>
          </p:cNvPr>
          <p:cNvSpPr txBox="1"/>
          <p:nvPr/>
        </p:nvSpPr>
        <p:spPr>
          <a:xfrm>
            <a:off x="342122" y="318900"/>
            <a:ext cx="11849878" cy="6463308"/>
          </a:xfrm>
          <a:prstGeom prst="rect">
            <a:avLst/>
          </a:prstGeom>
          <a:noFill/>
        </p:spPr>
        <p:txBody>
          <a:bodyPr wrap="square">
            <a:spAutoFit/>
          </a:bodyPr>
          <a:lstStyle/>
          <a:p>
            <a:pPr algn="l"/>
            <a:r>
              <a:rPr lang="en-GB" sz="4400" b="0" i="0" dirty="0">
                <a:solidFill>
                  <a:srgbClr val="C00000"/>
                </a:solidFill>
                <a:effectLst/>
                <a:latin typeface="system-ui"/>
              </a:rPr>
              <a:t>		There is a river </a:t>
            </a:r>
          </a:p>
          <a:p>
            <a:pPr algn="l"/>
            <a:r>
              <a:rPr lang="en-GB" sz="4400" b="0" i="0" dirty="0">
                <a:solidFill>
                  <a:srgbClr val="C00000"/>
                </a:solidFill>
                <a:effectLst/>
                <a:latin typeface="system-ui"/>
              </a:rPr>
              <a:t>		whose streams make glad the city of God,</a:t>
            </a:r>
            <a:br>
              <a:rPr lang="en-GB" sz="4400" dirty="0">
                <a:solidFill>
                  <a:srgbClr val="C00000"/>
                </a:solidFill>
                <a:latin typeface="system-ui"/>
              </a:rPr>
            </a:br>
            <a:r>
              <a:rPr lang="en-GB" sz="4400" dirty="0">
                <a:solidFill>
                  <a:srgbClr val="C00000"/>
                </a:solidFill>
                <a:latin typeface="system-ui"/>
              </a:rPr>
              <a:t>		</a:t>
            </a:r>
            <a:r>
              <a:rPr lang="en-GB" sz="4400" b="0" i="0" dirty="0">
                <a:solidFill>
                  <a:srgbClr val="C00000"/>
                </a:solidFill>
                <a:effectLst/>
                <a:latin typeface="system-ui"/>
              </a:rPr>
              <a:t>the dwelling place of the Most High.</a:t>
            </a:r>
          </a:p>
          <a:p>
            <a:pPr algn="l"/>
            <a:br>
              <a:rPr lang="en-GB" sz="4400" dirty="0">
                <a:solidFill>
                  <a:srgbClr val="C00000"/>
                </a:solidFill>
                <a:latin typeface="system-ui"/>
              </a:rPr>
            </a:br>
            <a:r>
              <a:rPr lang="en-GB" sz="4400" b="0" i="0" dirty="0">
                <a:solidFill>
                  <a:schemeClr val="accent5">
                    <a:lumMod val="50000"/>
                  </a:schemeClr>
                </a:solidFill>
                <a:effectLst/>
                <a:latin typeface="system-ui"/>
              </a:rPr>
              <a:t>God is in the midst of her; she will not be moved;</a:t>
            </a:r>
            <a:br>
              <a:rPr lang="en-GB" sz="4400" dirty="0">
                <a:solidFill>
                  <a:schemeClr val="accent5">
                    <a:lumMod val="50000"/>
                  </a:schemeClr>
                </a:solidFill>
                <a:latin typeface="system-ui"/>
              </a:rPr>
            </a:br>
            <a:r>
              <a:rPr lang="en-GB" sz="4400" b="0" i="0" dirty="0">
                <a:solidFill>
                  <a:schemeClr val="accent5">
                    <a:lumMod val="50000"/>
                  </a:schemeClr>
                </a:solidFill>
                <a:effectLst/>
                <a:latin typeface="system-ui"/>
              </a:rPr>
              <a:t>God will help her in the early dawn. </a:t>
            </a:r>
          </a:p>
          <a:p>
            <a:pPr algn="l"/>
            <a:r>
              <a:rPr lang="en-GB" sz="4400" b="0" i="0" dirty="0">
                <a:solidFill>
                  <a:schemeClr val="accent5">
                    <a:lumMod val="50000"/>
                  </a:schemeClr>
                </a:solidFill>
                <a:effectLst/>
                <a:latin typeface="system-ui"/>
              </a:rPr>
              <a:t>He uttered His voice; the earth melted.</a:t>
            </a:r>
          </a:p>
          <a:p>
            <a:pPr algn="l"/>
            <a:r>
              <a:rPr lang="en-GB" sz="4400" b="0" i="0" dirty="0">
                <a:solidFill>
                  <a:schemeClr val="accent5">
                    <a:lumMod val="50000"/>
                  </a:schemeClr>
                </a:solidFill>
                <a:effectLst/>
                <a:latin typeface="system-ui"/>
              </a:rPr>
              <a:t>The Lord of Hosts is with us;</a:t>
            </a:r>
            <a:br>
              <a:rPr lang="en-GB" sz="4400" b="0" i="0" dirty="0">
                <a:solidFill>
                  <a:schemeClr val="accent5">
                    <a:lumMod val="50000"/>
                  </a:schemeClr>
                </a:solidFill>
                <a:effectLst/>
                <a:latin typeface="system-ui"/>
              </a:rPr>
            </a:br>
            <a:r>
              <a:rPr lang="en-GB" sz="4400" b="0" i="0" dirty="0">
                <a:solidFill>
                  <a:schemeClr val="accent5">
                    <a:lumMod val="50000"/>
                  </a:schemeClr>
                </a:solidFill>
                <a:effectLst/>
                <a:latin typeface="system-ui"/>
              </a:rPr>
              <a:t>the God of Jacob is our refuge.</a:t>
            </a:r>
          </a:p>
          <a:p>
            <a:endParaRPr lang="en-GB" dirty="0"/>
          </a:p>
        </p:txBody>
      </p:sp>
    </p:spTree>
    <p:extLst>
      <p:ext uri="{BB962C8B-B14F-4D97-AF65-F5344CB8AC3E}">
        <p14:creationId xmlns:p14="http://schemas.microsoft.com/office/powerpoint/2010/main" val="3520178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659572-897F-CA88-7DEC-B7EB5572F11C}"/>
              </a:ext>
            </a:extLst>
          </p:cNvPr>
          <p:cNvSpPr txBox="1"/>
          <p:nvPr/>
        </p:nvSpPr>
        <p:spPr>
          <a:xfrm>
            <a:off x="239485" y="0"/>
            <a:ext cx="11859209" cy="6863417"/>
          </a:xfrm>
          <a:prstGeom prst="rect">
            <a:avLst/>
          </a:prstGeom>
          <a:noFill/>
        </p:spPr>
        <p:txBody>
          <a:bodyPr wrap="square">
            <a:spAutoFit/>
          </a:bodyPr>
          <a:lstStyle/>
          <a:p>
            <a:pPr algn="l"/>
            <a:r>
              <a:rPr lang="en-GB" sz="4400" b="0" i="0" dirty="0">
                <a:solidFill>
                  <a:srgbClr val="C00000"/>
                </a:solidFill>
                <a:effectLst/>
                <a:latin typeface="system-ui"/>
              </a:rPr>
              <a:t>Come, see the works of the Lord,</a:t>
            </a:r>
            <a:br>
              <a:rPr lang="en-GB" sz="4400" b="0" i="0" dirty="0">
                <a:solidFill>
                  <a:srgbClr val="C00000"/>
                </a:solidFill>
                <a:effectLst/>
                <a:latin typeface="system-ui"/>
              </a:rPr>
            </a:br>
            <a:r>
              <a:rPr lang="en-GB" sz="4400" b="0" i="0" dirty="0">
                <a:solidFill>
                  <a:srgbClr val="C00000"/>
                </a:solidFill>
                <a:effectLst/>
                <a:latin typeface="system-ui"/>
              </a:rPr>
              <a:t>who makes desolations in the earth.</a:t>
            </a:r>
            <a:br>
              <a:rPr lang="en-GB" sz="4400" b="0" i="0" dirty="0">
                <a:solidFill>
                  <a:srgbClr val="C00000"/>
                </a:solidFill>
                <a:effectLst/>
                <a:latin typeface="system-ui"/>
              </a:rPr>
            </a:br>
            <a:r>
              <a:rPr lang="en-GB" sz="4400" b="0" i="0" dirty="0">
                <a:solidFill>
                  <a:srgbClr val="C00000"/>
                </a:solidFill>
                <a:effectLst/>
                <a:latin typeface="system-ui"/>
              </a:rPr>
              <a:t>He makes wars cease to the end of the earth;</a:t>
            </a:r>
            <a:br>
              <a:rPr lang="en-GB" sz="4400" b="0" i="0" dirty="0">
                <a:solidFill>
                  <a:srgbClr val="C00000"/>
                </a:solidFill>
                <a:effectLst/>
                <a:latin typeface="system-ui"/>
              </a:rPr>
            </a:br>
            <a:r>
              <a:rPr lang="en-GB" sz="4400" b="0" i="0" dirty="0">
                <a:solidFill>
                  <a:srgbClr val="C00000"/>
                </a:solidFill>
                <a:effectLst/>
                <a:latin typeface="system-ui"/>
              </a:rPr>
              <a:t>He breaks the bow and cuts off the spear;</a:t>
            </a:r>
            <a:br>
              <a:rPr lang="en-GB" sz="4400" b="0" i="0" dirty="0">
                <a:solidFill>
                  <a:srgbClr val="C00000"/>
                </a:solidFill>
                <a:effectLst/>
                <a:latin typeface="system-ui"/>
              </a:rPr>
            </a:br>
            <a:r>
              <a:rPr lang="en-GB" sz="4400" b="0" i="0" dirty="0">
                <a:solidFill>
                  <a:srgbClr val="C00000"/>
                </a:solidFill>
                <a:effectLst/>
                <a:latin typeface="system-ui"/>
              </a:rPr>
              <a:t>He burns the chariot in the fire.</a:t>
            </a:r>
            <a:br>
              <a:rPr lang="en-GB" sz="4400" b="0" i="0" dirty="0">
                <a:solidFill>
                  <a:srgbClr val="000000"/>
                </a:solidFill>
                <a:effectLst/>
                <a:latin typeface="system-ui"/>
              </a:rPr>
            </a:br>
            <a:r>
              <a:rPr lang="en-GB" sz="4400" b="0" i="0" dirty="0">
                <a:solidFill>
                  <a:srgbClr val="000000"/>
                </a:solidFill>
                <a:effectLst/>
                <a:latin typeface="system-ui"/>
              </a:rPr>
              <a:t>			</a:t>
            </a:r>
            <a:r>
              <a:rPr lang="en-GB" sz="4400" b="0" i="0" dirty="0">
                <a:solidFill>
                  <a:srgbClr val="002060"/>
                </a:solidFill>
                <a:effectLst/>
                <a:latin typeface="system-ui"/>
              </a:rPr>
              <a:t>Be still and know that I am God;</a:t>
            </a:r>
            <a:br>
              <a:rPr lang="en-GB" sz="4400" b="0" i="0" dirty="0">
                <a:solidFill>
                  <a:srgbClr val="002060"/>
                </a:solidFill>
                <a:effectLst/>
                <a:latin typeface="system-ui"/>
              </a:rPr>
            </a:br>
            <a:r>
              <a:rPr lang="en-GB" sz="4400" b="0" i="0" dirty="0">
                <a:solidFill>
                  <a:srgbClr val="002060"/>
                </a:solidFill>
                <a:effectLst/>
                <a:latin typeface="system-ui"/>
              </a:rPr>
              <a:t>			I will be exalted among the nations,</a:t>
            </a:r>
            <a:endParaRPr lang="en-GB" sz="4400" dirty="0">
              <a:solidFill>
                <a:srgbClr val="002060"/>
              </a:solidFill>
              <a:latin typeface="system-ui"/>
            </a:endParaRPr>
          </a:p>
          <a:p>
            <a:pPr algn="l"/>
            <a:r>
              <a:rPr lang="en-GB" sz="4400" b="0" i="0" dirty="0">
                <a:solidFill>
                  <a:srgbClr val="002060"/>
                </a:solidFill>
                <a:effectLst/>
                <a:latin typeface="system-ui"/>
              </a:rPr>
              <a:t>			I will be exalted in the earth.</a:t>
            </a:r>
          </a:p>
          <a:p>
            <a:pPr algn="l"/>
            <a:r>
              <a:rPr lang="en-GB" sz="4400" b="0" i="0" dirty="0">
                <a:solidFill>
                  <a:srgbClr val="002060"/>
                </a:solidFill>
                <a:effectLst/>
                <a:latin typeface="system-ui"/>
              </a:rPr>
              <a:t>			The Lord of Hosts is with us;</a:t>
            </a:r>
            <a:br>
              <a:rPr lang="en-GB" sz="4400" b="0" i="0" dirty="0">
                <a:solidFill>
                  <a:srgbClr val="002060"/>
                </a:solidFill>
                <a:effectLst/>
                <a:latin typeface="system-ui"/>
              </a:rPr>
            </a:br>
            <a:r>
              <a:rPr lang="en-GB" sz="4400" b="0" i="0" dirty="0">
                <a:solidFill>
                  <a:srgbClr val="002060"/>
                </a:solidFill>
                <a:effectLst/>
                <a:latin typeface="system-ui"/>
              </a:rPr>
              <a:t>			the God of Jacob is our refuge.</a:t>
            </a:r>
          </a:p>
        </p:txBody>
      </p:sp>
    </p:spTree>
    <p:extLst>
      <p:ext uri="{BB962C8B-B14F-4D97-AF65-F5344CB8AC3E}">
        <p14:creationId xmlns:p14="http://schemas.microsoft.com/office/powerpoint/2010/main" val="1829371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FE17B4-CE40-5785-C8AC-129A8ECFB41D}"/>
              </a:ext>
            </a:extLst>
          </p:cNvPr>
          <p:cNvSpPr txBox="1"/>
          <p:nvPr/>
        </p:nvSpPr>
        <p:spPr>
          <a:xfrm>
            <a:off x="452979" y="2359623"/>
            <a:ext cx="11739021" cy="1877437"/>
          </a:xfrm>
          <a:prstGeom prst="rect">
            <a:avLst/>
          </a:prstGeom>
          <a:noFill/>
        </p:spPr>
        <p:txBody>
          <a:bodyPr wrap="square">
            <a:spAutoFit/>
          </a:bodyPr>
          <a:lstStyle/>
          <a:p>
            <a:pPr algn="l"/>
            <a:r>
              <a:rPr lang="en-GB" sz="4000" b="1" i="0" dirty="0">
                <a:solidFill>
                  <a:schemeClr val="accent4"/>
                </a:solidFill>
                <a:effectLst/>
                <a:latin typeface="system-ui"/>
              </a:rPr>
              <a:t>New Testament </a:t>
            </a:r>
          </a:p>
          <a:p>
            <a:pPr algn="l"/>
            <a:r>
              <a:rPr lang="en-GB" sz="4000" b="1" i="0" dirty="0">
                <a:solidFill>
                  <a:srgbClr val="FF0000"/>
                </a:solidFill>
                <a:effectLst/>
                <a:latin typeface="system-ui"/>
              </a:rPr>
              <a:t>Colossians 1:15-23</a:t>
            </a:r>
          </a:p>
          <a:p>
            <a:pPr algn="l"/>
            <a:endParaRPr lang="en-GB" sz="3600" b="1" i="0" dirty="0">
              <a:solidFill>
                <a:srgbClr val="000000"/>
              </a:solidFill>
              <a:effectLst/>
              <a:latin typeface="system-ui"/>
            </a:endParaRPr>
          </a:p>
        </p:txBody>
      </p:sp>
      <p:pic>
        <p:nvPicPr>
          <p:cNvPr id="5" name="Picture 4">
            <a:extLst>
              <a:ext uri="{FF2B5EF4-FFF2-40B4-BE49-F238E27FC236}">
                <a16:creationId xmlns:a16="http://schemas.microsoft.com/office/drawing/2014/main" id="{063AC7FB-6BD9-C1FD-E9FC-ED513A79C260}"/>
              </a:ext>
            </a:extLst>
          </p:cNvPr>
          <p:cNvPicPr>
            <a:picLocks noChangeAspect="1"/>
          </p:cNvPicPr>
          <p:nvPr/>
        </p:nvPicPr>
        <p:blipFill>
          <a:blip r:embed="rId2"/>
          <a:stretch>
            <a:fillRect/>
          </a:stretch>
        </p:blipFill>
        <p:spPr>
          <a:xfrm>
            <a:off x="4993951" y="0"/>
            <a:ext cx="5661608" cy="6858000"/>
          </a:xfrm>
          <a:prstGeom prst="rect">
            <a:avLst/>
          </a:prstGeom>
        </p:spPr>
      </p:pic>
    </p:spTree>
    <p:extLst>
      <p:ext uri="{BB962C8B-B14F-4D97-AF65-F5344CB8AC3E}">
        <p14:creationId xmlns:p14="http://schemas.microsoft.com/office/powerpoint/2010/main" val="832191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 Bart's Kids eBook - Colossians 115-23">
            <a:hlinkClick r:id="" action="ppaction://media"/>
            <a:extLst>
              <a:ext uri="{FF2B5EF4-FFF2-40B4-BE49-F238E27FC236}">
                <a16:creationId xmlns:a16="http://schemas.microsoft.com/office/drawing/2014/main" id="{8DB359D6-F753-BD5A-6E90-44A5AC4E45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33791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5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E9166A-3BA9-9C06-8E42-764F465FD751}"/>
              </a:ext>
            </a:extLst>
          </p:cNvPr>
          <p:cNvSpPr txBox="1"/>
          <p:nvPr/>
        </p:nvSpPr>
        <p:spPr>
          <a:xfrm>
            <a:off x="323195" y="1244812"/>
            <a:ext cx="11340269" cy="4368375"/>
          </a:xfrm>
          <a:prstGeom prst="rect">
            <a:avLst/>
          </a:prstGeom>
          <a:noFill/>
        </p:spPr>
        <p:txBody>
          <a:bodyPr wrap="square">
            <a:spAutoFit/>
          </a:bodyPr>
          <a:lstStyle/>
          <a:p>
            <a:endParaRPr lang="en-GB" sz="4000" dirty="0">
              <a:solidFill>
                <a:schemeClr val="bg1"/>
              </a:solidFill>
              <a:effectLst/>
              <a:latin typeface="Times New Roman" panose="02020603050405020304" pitchFamily="18" charset="0"/>
              <a:ea typeface="Times New Roman" panose="02020603050405020304" pitchFamily="18" charset="0"/>
            </a:endParaRPr>
          </a:p>
          <a:p>
            <a:pPr indent="457200">
              <a:lnSpc>
                <a:spcPct val="107000"/>
              </a:lnSpc>
              <a:spcAft>
                <a:spcPts val="800"/>
              </a:spcAft>
            </a:pPr>
            <a:r>
              <a:rPr lang="en-GB" sz="4000" dirty="0">
                <a:solidFill>
                  <a:schemeClr val="bg1"/>
                </a:solidFill>
                <a:effectLst/>
                <a:latin typeface="Segoe UI Historic" panose="020B0502040204020203" pitchFamily="34" charset="0"/>
                <a:ea typeface="Calibri" panose="020F0502020204030204" pitchFamily="34" charset="0"/>
              </a:rPr>
              <a:t>This is the word </a:t>
            </a:r>
          </a:p>
          <a:p>
            <a:pPr indent="457200">
              <a:lnSpc>
                <a:spcPct val="107000"/>
              </a:lnSpc>
              <a:spcAft>
                <a:spcPts val="800"/>
              </a:spcAft>
            </a:pPr>
            <a:r>
              <a:rPr lang="en-GB" sz="4000" dirty="0">
                <a:solidFill>
                  <a:schemeClr val="bg1"/>
                </a:solidFill>
                <a:effectLst/>
                <a:latin typeface="Segoe UI Historic" panose="020B0502040204020203" pitchFamily="34" charset="0"/>
                <a:ea typeface="Calibri" panose="020F0502020204030204" pitchFamily="34" charset="0"/>
              </a:rPr>
              <a:t>of the Lord</a:t>
            </a:r>
            <a:endParaRPr lang="en-GB" sz="4000" dirty="0">
              <a:solidFill>
                <a:schemeClr val="bg1"/>
              </a:solidFill>
              <a:effectLst/>
              <a:latin typeface="Arial" panose="020B0604020202020204" pitchFamily="34" charset="0"/>
              <a:ea typeface="Calibri" panose="020F0502020204030204" pitchFamily="34" charset="0"/>
            </a:endParaRPr>
          </a:p>
          <a:p>
            <a:pPr indent="457200">
              <a:lnSpc>
                <a:spcPct val="107000"/>
              </a:lnSpc>
              <a:spcAft>
                <a:spcPts val="800"/>
              </a:spcAft>
            </a:pPr>
            <a:r>
              <a:rPr lang="en-GB" sz="4000" b="1" dirty="0">
                <a:solidFill>
                  <a:schemeClr val="accent4"/>
                </a:solidFill>
                <a:effectLst/>
                <a:latin typeface="Segoe UI Historic" panose="020B0502040204020203" pitchFamily="34" charset="0"/>
                <a:ea typeface="Calibri" panose="020F0502020204030204" pitchFamily="34" charset="0"/>
              </a:rPr>
              <a:t>All: </a:t>
            </a:r>
            <a:r>
              <a:rPr lang="en-GB" sz="4000" b="1" dirty="0">
                <a:solidFill>
                  <a:schemeClr val="bg1"/>
                </a:solidFill>
                <a:effectLst/>
                <a:latin typeface="Segoe UI Historic" panose="020B0502040204020203" pitchFamily="34" charset="0"/>
                <a:ea typeface="Calibri" panose="020F0502020204030204" pitchFamily="34" charset="0"/>
              </a:rPr>
              <a:t>Thanks be </a:t>
            </a:r>
          </a:p>
          <a:p>
            <a:pPr indent="457200">
              <a:lnSpc>
                <a:spcPct val="107000"/>
              </a:lnSpc>
              <a:spcAft>
                <a:spcPts val="800"/>
              </a:spcAft>
            </a:pPr>
            <a:r>
              <a:rPr lang="en-GB" sz="4000" b="1" dirty="0">
                <a:solidFill>
                  <a:schemeClr val="bg1"/>
                </a:solidFill>
                <a:effectLst/>
                <a:latin typeface="Segoe UI Historic" panose="020B0502040204020203" pitchFamily="34" charset="0"/>
                <a:ea typeface="Calibri" panose="020F0502020204030204" pitchFamily="34" charset="0"/>
              </a:rPr>
              <a:t>	   to God</a:t>
            </a:r>
            <a:endParaRPr lang="en-GB" sz="4000" dirty="0">
              <a:solidFill>
                <a:schemeClr val="bg1"/>
              </a:solidFill>
              <a:effectLst/>
              <a:latin typeface="Arial" panose="020B0604020202020204" pitchFamily="34" charset="0"/>
              <a:ea typeface="Calibri" panose="020F0502020204030204" pitchFamily="34" charset="0"/>
            </a:endParaRPr>
          </a:p>
          <a:p>
            <a:endParaRPr lang="en-GB" sz="4000" b="1" dirty="0">
              <a:solidFill>
                <a:schemeClr val="bg1"/>
              </a:solidFill>
            </a:endParaRPr>
          </a:p>
        </p:txBody>
      </p:sp>
      <p:pic>
        <p:nvPicPr>
          <p:cNvPr id="2" name="Picture 1">
            <a:extLst>
              <a:ext uri="{FF2B5EF4-FFF2-40B4-BE49-F238E27FC236}">
                <a16:creationId xmlns:a16="http://schemas.microsoft.com/office/drawing/2014/main" id="{6A8166F0-D592-D8C2-57B1-7D9E59E93143}"/>
              </a:ext>
            </a:extLst>
          </p:cNvPr>
          <p:cNvPicPr>
            <a:picLocks noChangeAspect="1"/>
          </p:cNvPicPr>
          <p:nvPr/>
        </p:nvPicPr>
        <p:blipFill>
          <a:blip r:embed="rId2"/>
          <a:stretch>
            <a:fillRect/>
          </a:stretch>
        </p:blipFill>
        <p:spPr>
          <a:xfrm>
            <a:off x="5209940" y="68094"/>
            <a:ext cx="5663184" cy="6858000"/>
          </a:xfrm>
          <a:prstGeom prst="rect">
            <a:avLst/>
          </a:prstGeom>
        </p:spPr>
      </p:pic>
    </p:spTree>
    <p:extLst>
      <p:ext uri="{BB962C8B-B14F-4D97-AF65-F5344CB8AC3E}">
        <p14:creationId xmlns:p14="http://schemas.microsoft.com/office/powerpoint/2010/main" val="183291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518715" y="216451"/>
            <a:ext cx="11529041" cy="6210162"/>
          </a:xfrm>
          <a:prstGeom prst="rect">
            <a:avLst/>
          </a:prstGeom>
          <a:noFill/>
        </p:spPr>
        <p:txBody>
          <a:bodyPr wrap="square">
            <a:spAutoFit/>
          </a:bodyPr>
          <a:lstStyle/>
          <a:p>
            <a:pPr>
              <a:lnSpc>
                <a:spcPct val="150000"/>
              </a:lnSpc>
              <a:spcAft>
                <a:spcPts val="1000"/>
              </a:spcAft>
            </a:pPr>
            <a:r>
              <a:rPr lang="en-GB" sz="40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We stand to hear the Gospel</a:t>
            </a:r>
          </a:p>
          <a:p>
            <a:pPr>
              <a:spcAft>
                <a:spcPts val="1000"/>
              </a:spcAft>
            </a:pP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Gospel</a:t>
            </a:r>
            <a:r>
              <a:rPr lang="en-GB" sz="4000" b="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rgbClr val="002060"/>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GB" sz="4000" i="1" spc="15" dirty="0">
                <a:solidFill>
                  <a:srgbClr val="002060"/>
                </a:solidFill>
                <a:latin typeface="Segoe UI Historic" panose="020B0502040204020203" pitchFamily="34" charset="0"/>
                <a:ea typeface="Segoe UI Historic" panose="020B0502040204020203" pitchFamily="34" charset="0"/>
                <a:cs typeface="Segoe UI Historic" panose="020B0502040204020203" pitchFamily="34" charset="0"/>
              </a:rPr>
              <a:t> We stand to hear the Gospel </a:t>
            </a:r>
            <a:endParaRPr lang="en-GB" sz="4000" b="1" spc="15" dirty="0">
              <a:solidFill>
                <a:srgbClr val="002060"/>
              </a:solidFill>
              <a:latin typeface="Segoe UI Historic" panose="020B0502040204020203" pitchFamily="34" charset="0"/>
              <a:ea typeface="Segoe UI Historic" panose="020B0502040204020203" pitchFamily="34" charset="0"/>
              <a:cs typeface="Segoe UI Historic" panose="020B0502040204020203" pitchFamily="34" charset="0"/>
            </a:endParaRPr>
          </a:p>
          <a:p>
            <a:pPr>
              <a:spcAft>
                <a:spcPts val="1000"/>
              </a:spcAft>
            </a:pPr>
            <a:r>
              <a:rPr lang="en-GB" sz="4000" b="0" i="0" dirty="0">
                <a:solidFill>
                  <a:schemeClr val="bg1"/>
                </a:solidFill>
                <a:effectLst/>
                <a:latin typeface="Open Sans" panose="020B0606030504020204" pitchFamily="34" charset="0"/>
              </a:rPr>
              <a:t>Glory to the Father, and to the Son, </a:t>
            </a:r>
          </a:p>
          <a:p>
            <a:pPr algn="l">
              <a:lnSpc>
                <a:spcPct val="150000"/>
              </a:lnSpc>
            </a:pPr>
            <a:r>
              <a:rPr lang="en-GB" sz="4000" b="0" i="0" dirty="0">
                <a:solidFill>
                  <a:schemeClr val="bg1"/>
                </a:solidFill>
                <a:effectLst/>
                <a:latin typeface="Open Sans" panose="020B0606030504020204" pitchFamily="34" charset="0"/>
              </a:rPr>
              <a:t>and to the Holy Spirit, </a:t>
            </a:r>
          </a:p>
          <a:p>
            <a:pPr algn="l">
              <a:lnSpc>
                <a:spcPct val="150000"/>
              </a:lnSpc>
            </a:pPr>
            <a:r>
              <a:rPr lang="en-GB" sz="4000" b="0" i="0" dirty="0">
                <a:solidFill>
                  <a:schemeClr val="bg1"/>
                </a:solidFill>
                <a:effectLst/>
                <a:latin typeface="Open Sans" panose="020B0606030504020204" pitchFamily="34" charset="0"/>
              </a:rPr>
              <a:t>one God, who was, and who is, </a:t>
            </a:r>
          </a:p>
          <a:p>
            <a:pPr algn="l">
              <a:lnSpc>
                <a:spcPct val="150000"/>
              </a:lnSpc>
            </a:pPr>
            <a:r>
              <a:rPr lang="en-GB" sz="4000" b="0" i="0" dirty="0">
                <a:solidFill>
                  <a:schemeClr val="bg1"/>
                </a:solidFill>
                <a:effectLst/>
                <a:latin typeface="Open Sans" panose="020B0606030504020204" pitchFamily="34" charset="0"/>
              </a:rPr>
              <a:t>and who is to come, the Almighty.</a:t>
            </a:r>
          </a:p>
          <a:p>
            <a:pPr>
              <a:lnSpc>
                <a:spcPct val="150000"/>
              </a:lnSpc>
              <a:spcAft>
                <a:spcPts val="1000"/>
              </a:spcAft>
            </a:pPr>
            <a:r>
              <a:rPr lang="en-GB" sz="4000" b="1" i="1" spc="15"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	All: </a:t>
            </a: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Alleluia, Alleluia, Alleluia  x2</a:t>
            </a:r>
          </a:p>
        </p:txBody>
      </p:sp>
    </p:spTree>
    <p:extLst>
      <p:ext uri="{BB962C8B-B14F-4D97-AF65-F5344CB8AC3E}">
        <p14:creationId xmlns:p14="http://schemas.microsoft.com/office/powerpoint/2010/main" val="1137768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5033EB-DF89-0B26-0A7D-8DA4BFB9361F}"/>
              </a:ext>
            </a:extLst>
          </p:cNvPr>
          <p:cNvSpPr txBox="1"/>
          <p:nvPr/>
        </p:nvSpPr>
        <p:spPr>
          <a:xfrm>
            <a:off x="1120466" y="1491734"/>
            <a:ext cx="6525474" cy="3436838"/>
          </a:xfrm>
          <a:prstGeom prst="rect">
            <a:avLst/>
          </a:prstGeom>
          <a:noFill/>
        </p:spPr>
        <p:txBody>
          <a:bodyPr wrap="square">
            <a:spAutoFit/>
          </a:bodyPr>
          <a:lstStyle/>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Gospel Greeting</a:t>
            </a:r>
            <a:endParaRPr kumimoji="0" lang="en-GB" sz="4000" b="0" i="0" u="none" strike="noStrike" kern="1200" cap="none" spc="15"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3600" b="0" i="0" u="none" strike="noStrike" kern="1200" cap="none" spc="15"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Hear the Gospel of our Lord </a:t>
            </a: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3600" b="0" i="0" u="none" strike="noStrike" kern="1200" cap="none" spc="15"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according to </a:t>
            </a:r>
            <a:r>
              <a:rPr kumimoji="0" lang="en-GB" sz="36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Luke 23:33-43</a:t>
            </a: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36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36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 </a:t>
            </a:r>
            <a:r>
              <a:rPr kumimoji="0" lang="en-GB" sz="3600" b="1" i="0" u="none" strike="noStrike" kern="1200" cap="none" spc="15"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Glory to you, O Lord.  +</a:t>
            </a:r>
            <a:endParaRPr kumimoji="0" lang="en-GB" sz="36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1367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382475" y="139959"/>
            <a:ext cx="10916945" cy="2092881"/>
          </a:xfrm>
          <a:prstGeom prst="rect">
            <a:avLst/>
          </a:prstGeom>
        </p:spPr>
        <p:txBody>
          <a:bodyPr wrap="square">
            <a:spAutoFit/>
          </a:bodyPr>
          <a:lstStyle/>
          <a:p>
            <a:endParaRPr lang="en-GB" dirty="0"/>
          </a:p>
          <a:p>
            <a:r>
              <a:rPr lang="en-GB" dirty="0"/>
              <a:t> </a:t>
            </a:r>
          </a:p>
          <a:p>
            <a:endParaRPr lang="en-GB" sz="5400" dirty="0">
              <a:solidFill>
                <a:schemeClr val="bg1"/>
              </a:solidFill>
            </a:endParaRPr>
          </a:p>
          <a:p>
            <a:endParaRPr lang="en-GB" sz="4000" dirty="0">
              <a:solidFill>
                <a:schemeClr val="bg1"/>
              </a:solidFill>
            </a:endParaRPr>
          </a:p>
        </p:txBody>
      </p:sp>
      <p:sp>
        <p:nvSpPr>
          <p:cNvPr id="2" name="TextBox 1"/>
          <p:cNvSpPr txBox="1"/>
          <p:nvPr/>
        </p:nvSpPr>
        <p:spPr>
          <a:xfrm>
            <a:off x="778814" y="58723"/>
            <a:ext cx="9967796" cy="6555641"/>
          </a:xfrm>
          <a:prstGeom prst="rect">
            <a:avLst/>
          </a:prstGeom>
          <a:noFill/>
        </p:spPr>
        <p:txBody>
          <a:bodyPr wrap="square" rtlCol="0">
            <a:spAutoFit/>
          </a:bodyPr>
          <a:lstStyle/>
          <a:p>
            <a:r>
              <a:rPr lang="en-GB" dirty="0"/>
              <a:t> </a:t>
            </a:r>
          </a:p>
          <a:p>
            <a:r>
              <a:rPr lang="en-GB" sz="4800" dirty="0">
                <a:solidFill>
                  <a:schemeClr val="bg1"/>
                </a:solidFill>
              </a:rPr>
              <a:t>Let all the world in every corner sing,</a:t>
            </a:r>
          </a:p>
          <a:p>
            <a:r>
              <a:rPr lang="en-GB" sz="4800" dirty="0">
                <a:solidFill>
                  <a:schemeClr val="bg1"/>
                </a:solidFill>
              </a:rPr>
              <a:t>my God and King.</a:t>
            </a:r>
          </a:p>
          <a:p>
            <a:r>
              <a:rPr lang="en-GB" sz="4800" dirty="0">
                <a:solidFill>
                  <a:schemeClr val="bg1"/>
                </a:solidFill>
              </a:rPr>
              <a:t>The heavens are not too high,</a:t>
            </a:r>
          </a:p>
          <a:p>
            <a:r>
              <a:rPr lang="en-GB" sz="4800" dirty="0">
                <a:solidFill>
                  <a:schemeClr val="bg1"/>
                </a:solidFill>
              </a:rPr>
              <a:t>his praise may thither fly:</a:t>
            </a:r>
          </a:p>
          <a:p>
            <a:r>
              <a:rPr lang="en-GB" sz="4800" dirty="0">
                <a:solidFill>
                  <a:schemeClr val="bg1"/>
                </a:solidFill>
              </a:rPr>
              <a:t>the earth is not too low,</a:t>
            </a:r>
          </a:p>
          <a:p>
            <a:r>
              <a:rPr lang="en-GB" sz="4800" dirty="0">
                <a:solidFill>
                  <a:schemeClr val="bg1"/>
                </a:solidFill>
              </a:rPr>
              <a:t>his praises there may grow.</a:t>
            </a:r>
          </a:p>
          <a:p>
            <a:r>
              <a:rPr lang="en-GB" sz="4800" dirty="0">
                <a:solidFill>
                  <a:schemeClr val="bg1"/>
                </a:solidFill>
              </a:rPr>
              <a:t>Let all the world in every corner sing,</a:t>
            </a:r>
          </a:p>
          <a:p>
            <a:r>
              <a:rPr lang="en-GB" sz="4800" dirty="0">
                <a:solidFill>
                  <a:schemeClr val="bg1"/>
                </a:solidFill>
              </a:rPr>
              <a:t>my God and King.</a:t>
            </a:r>
          </a:p>
          <a:p>
            <a:endParaRPr lang="en-GB" dirty="0"/>
          </a:p>
        </p:txBody>
      </p:sp>
    </p:spTree>
    <p:extLst>
      <p:ext uri="{BB962C8B-B14F-4D97-AF65-F5344CB8AC3E}">
        <p14:creationId xmlns:p14="http://schemas.microsoft.com/office/powerpoint/2010/main" val="85555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25BA51-785F-4CFC-7D06-A8942080D08B}"/>
              </a:ext>
            </a:extLst>
          </p:cNvPr>
          <p:cNvSpPr txBox="1"/>
          <p:nvPr/>
        </p:nvSpPr>
        <p:spPr>
          <a:xfrm>
            <a:off x="418322" y="175099"/>
            <a:ext cx="11355355" cy="6460230"/>
          </a:xfrm>
          <a:prstGeom prst="rect">
            <a:avLst/>
          </a:prstGeom>
          <a:noFill/>
        </p:spPr>
        <p:txBody>
          <a:bodyPr wrap="square">
            <a:spAutoFit/>
          </a:bodyPr>
          <a:lstStyle/>
          <a:p>
            <a:pPr algn="l">
              <a:lnSpc>
                <a:spcPct val="150000"/>
              </a:lnSpc>
            </a:pPr>
            <a:r>
              <a:rPr lang="en-GB" sz="4000" b="0" i="0" dirty="0">
                <a:solidFill>
                  <a:srgbClr val="000000"/>
                </a:solidFill>
                <a:effectLst/>
                <a:latin typeface="system-ui"/>
              </a:rPr>
              <a:t>When they came to the place called the Skull, they crucified him there, along with the criminals – one on his right, the other on his left. </a:t>
            </a:r>
            <a:r>
              <a:rPr lang="en-GB" sz="4000" b="1" i="0" baseline="30000" dirty="0">
                <a:solidFill>
                  <a:srgbClr val="000000"/>
                </a:solidFill>
                <a:effectLst/>
                <a:latin typeface="system-ui"/>
              </a:rPr>
              <a:t> </a:t>
            </a:r>
          </a:p>
          <a:p>
            <a:pPr algn="l">
              <a:lnSpc>
                <a:spcPct val="150000"/>
              </a:lnSpc>
            </a:pPr>
            <a:r>
              <a:rPr lang="en-GB" sz="4000" b="0" i="0" dirty="0">
                <a:solidFill>
                  <a:srgbClr val="000000"/>
                </a:solidFill>
                <a:effectLst/>
                <a:latin typeface="system-ui"/>
              </a:rPr>
              <a:t>Jesus said, ‘Father, forgive them, for they do not know what they are doing.’ And they divided up his clothes by casting lots. The people stood watching, and the rulers even sneered at him. </a:t>
            </a:r>
            <a:endParaRPr lang="en-GB" sz="4000" b="0" i="0" dirty="0">
              <a:solidFill>
                <a:schemeClr val="bg1"/>
              </a:solidFill>
              <a:effectLst/>
              <a:latin typeface="system-ui"/>
            </a:endParaRPr>
          </a:p>
        </p:txBody>
      </p:sp>
    </p:spTree>
    <p:extLst>
      <p:ext uri="{BB962C8B-B14F-4D97-AF65-F5344CB8AC3E}">
        <p14:creationId xmlns:p14="http://schemas.microsoft.com/office/powerpoint/2010/main" val="3908229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29EF5-E52B-24B4-CBE9-4A332552D11A}"/>
              </a:ext>
            </a:extLst>
          </p:cNvPr>
          <p:cNvSpPr txBox="1"/>
          <p:nvPr/>
        </p:nvSpPr>
        <p:spPr>
          <a:xfrm>
            <a:off x="539195" y="0"/>
            <a:ext cx="11523103" cy="646023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system-ui"/>
                <a:ea typeface="+mn-ea"/>
                <a:cs typeface="+mn-cs"/>
              </a:rPr>
              <a:t>They said, ‘He saved others; let him save himself if he is God’s Messiah, the Chosen One.’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system-ui"/>
                <a:ea typeface="+mn-ea"/>
                <a:cs typeface="+mn-cs"/>
              </a:rPr>
              <a:t>The soldiers also came up and mocked him. They offered him wine vinegar</a:t>
            </a:r>
            <a:r>
              <a:rPr kumimoji="0" lang="en-GB" sz="4000" b="1" i="0" u="none" strike="noStrike" kern="1200" cap="none" spc="0" normalizeH="0" baseline="30000" noProof="0" dirty="0">
                <a:ln>
                  <a:noFill/>
                </a:ln>
                <a:solidFill>
                  <a:srgbClr val="000000"/>
                </a:solidFill>
                <a:effectLst/>
                <a:uLnTx/>
                <a:uFillTx/>
                <a:latin typeface="system-ui"/>
                <a:ea typeface="+mn-ea"/>
                <a:cs typeface="+mn-cs"/>
              </a:rPr>
              <a:t> </a:t>
            </a:r>
            <a:r>
              <a:rPr kumimoji="0" lang="en-GB" sz="4000" b="0" i="0" u="none" strike="noStrike" kern="1200" cap="none" spc="0" normalizeH="0" baseline="0" noProof="0" dirty="0">
                <a:ln>
                  <a:noFill/>
                </a:ln>
                <a:solidFill>
                  <a:srgbClr val="000000"/>
                </a:solidFill>
                <a:effectLst/>
                <a:uLnTx/>
                <a:uFillTx/>
                <a:latin typeface="system-ui"/>
                <a:ea typeface="+mn-ea"/>
                <a:cs typeface="+mn-cs"/>
              </a:rPr>
              <a:t>and said, ‘If you are the king of the Jews, save yourself.’</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4000" b="0" i="0" dirty="0">
                <a:solidFill>
                  <a:srgbClr val="000000"/>
                </a:solidFill>
                <a:effectLst/>
                <a:latin typeface="system-ui"/>
              </a:rPr>
              <a:t>There was a written notice above him, which read: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4000" b="0" i="0" cap="small" dirty="0">
                <a:solidFill>
                  <a:srgbClr val="000000"/>
                </a:solidFill>
                <a:effectLst/>
                <a:latin typeface="system-ui"/>
              </a:rPr>
              <a:t>this is the king of the jews</a:t>
            </a:r>
            <a:r>
              <a:rPr lang="en-GB" sz="4000" b="0" i="0" dirty="0">
                <a:solidFill>
                  <a:srgbClr val="000000"/>
                </a:solidFill>
                <a:effectLst/>
                <a:latin typeface="system-ui"/>
              </a:rPr>
              <a:t>.</a:t>
            </a:r>
            <a:endParaRPr kumimoji="0" lang="en-GB" sz="4000" b="0" i="0" u="none" strike="noStrike" kern="1200" cap="none" spc="0" normalizeH="0" baseline="0" noProof="0" dirty="0">
              <a:ln>
                <a:noFill/>
              </a:ln>
              <a:solidFill>
                <a:srgbClr val="000000"/>
              </a:solidFill>
              <a:effectLst/>
              <a:uLnTx/>
              <a:uFillTx/>
              <a:latin typeface="system-ui"/>
              <a:ea typeface="+mn-ea"/>
              <a:cs typeface="+mn-cs"/>
            </a:endParaRPr>
          </a:p>
        </p:txBody>
      </p:sp>
    </p:spTree>
    <p:extLst>
      <p:ext uri="{BB962C8B-B14F-4D97-AF65-F5344CB8AC3E}">
        <p14:creationId xmlns:p14="http://schemas.microsoft.com/office/powerpoint/2010/main" val="703422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B5383E-013B-8E79-EE7D-7AC245486A1A}"/>
              </a:ext>
            </a:extLst>
          </p:cNvPr>
          <p:cNvSpPr txBox="1"/>
          <p:nvPr/>
        </p:nvSpPr>
        <p:spPr>
          <a:xfrm>
            <a:off x="475500" y="91218"/>
            <a:ext cx="11241000" cy="6460230"/>
          </a:xfrm>
          <a:prstGeom prst="rect">
            <a:avLst/>
          </a:prstGeom>
          <a:noFill/>
        </p:spPr>
        <p:txBody>
          <a:bodyPr wrap="square">
            <a:spAutoFit/>
          </a:bodyPr>
          <a:lstStyle/>
          <a:p>
            <a:pPr algn="l">
              <a:lnSpc>
                <a:spcPct val="150000"/>
              </a:lnSpc>
            </a:pPr>
            <a:r>
              <a:rPr lang="en-GB" sz="4000" b="0" i="0" dirty="0">
                <a:solidFill>
                  <a:srgbClr val="000000"/>
                </a:solidFill>
                <a:effectLst/>
                <a:latin typeface="system-ui"/>
              </a:rPr>
              <a:t>One of the criminals who hung there hurled insults at him: ‘Aren’t you the Messiah? Save yourself and us!’</a:t>
            </a:r>
          </a:p>
          <a:p>
            <a:pPr algn="l">
              <a:lnSpc>
                <a:spcPct val="150000"/>
              </a:lnSpc>
            </a:pPr>
            <a:r>
              <a:rPr lang="en-GB" sz="4000" b="0" i="0" dirty="0">
                <a:solidFill>
                  <a:srgbClr val="000000"/>
                </a:solidFill>
                <a:effectLst/>
                <a:latin typeface="system-ui"/>
              </a:rPr>
              <a:t>But the other criminal rebuked him. </a:t>
            </a:r>
          </a:p>
          <a:p>
            <a:pPr algn="l">
              <a:lnSpc>
                <a:spcPct val="150000"/>
              </a:lnSpc>
            </a:pPr>
            <a:r>
              <a:rPr lang="en-GB" sz="4000" b="0" i="0" dirty="0">
                <a:solidFill>
                  <a:srgbClr val="000000"/>
                </a:solidFill>
                <a:effectLst/>
                <a:latin typeface="system-ui"/>
              </a:rPr>
              <a:t>‘Don’t you fear God,’ he said, ‘since you are under the same sentence? </a:t>
            </a:r>
            <a:r>
              <a:rPr lang="en-GB" sz="4000" b="1" i="0" baseline="30000" dirty="0">
                <a:solidFill>
                  <a:srgbClr val="000000"/>
                </a:solidFill>
                <a:effectLst/>
                <a:latin typeface="system-ui"/>
              </a:rPr>
              <a:t> </a:t>
            </a:r>
            <a:r>
              <a:rPr lang="en-GB" sz="4000" b="0" i="0" dirty="0">
                <a:solidFill>
                  <a:srgbClr val="000000"/>
                </a:solidFill>
                <a:effectLst/>
                <a:latin typeface="system-ui"/>
              </a:rPr>
              <a:t>We are punished justly, for we are getting what our deeds deserve. </a:t>
            </a:r>
          </a:p>
          <a:p>
            <a:pPr algn="l">
              <a:lnSpc>
                <a:spcPct val="150000"/>
              </a:lnSpc>
            </a:pPr>
            <a:r>
              <a:rPr lang="en-GB" sz="4000" b="0" i="0" dirty="0">
                <a:solidFill>
                  <a:srgbClr val="000000"/>
                </a:solidFill>
                <a:effectLst/>
                <a:latin typeface="system-ui"/>
              </a:rPr>
              <a:t>But this man has done nothing wrong.’</a:t>
            </a:r>
          </a:p>
        </p:txBody>
      </p:sp>
    </p:spTree>
    <p:extLst>
      <p:ext uri="{BB962C8B-B14F-4D97-AF65-F5344CB8AC3E}">
        <p14:creationId xmlns:p14="http://schemas.microsoft.com/office/powerpoint/2010/main" val="216417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3ED0C6-A071-DA62-D693-7C90B031B9DC}"/>
              </a:ext>
            </a:extLst>
          </p:cNvPr>
          <p:cNvSpPr txBox="1"/>
          <p:nvPr/>
        </p:nvSpPr>
        <p:spPr>
          <a:xfrm>
            <a:off x="986668" y="4679485"/>
            <a:ext cx="6591179" cy="1323439"/>
          </a:xfrm>
          <a:prstGeom prst="rect">
            <a:avLst/>
          </a:prstGeom>
          <a:noFill/>
        </p:spPr>
        <p:txBody>
          <a:bodyPr wrap="square">
            <a:spAutoFit/>
          </a:bodyPr>
          <a:lstStyle/>
          <a:p>
            <a:r>
              <a:rPr lang="en-GB" sz="4000" dirty="0">
                <a:latin typeface="system-ui"/>
              </a:rPr>
              <a:t>This is the Gospel of the Lord</a:t>
            </a:r>
          </a:p>
          <a:p>
            <a:r>
              <a:rPr lang="en-GB" sz="4000" b="1" i="1" dirty="0">
                <a:solidFill>
                  <a:schemeClr val="accent4"/>
                </a:solidFill>
                <a:latin typeface="system-ui"/>
              </a:rPr>
              <a:t>All: </a:t>
            </a:r>
            <a:r>
              <a:rPr lang="en-GB" sz="4000" b="1" dirty="0">
                <a:latin typeface="system-ui"/>
              </a:rPr>
              <a:t>Praise to you O Christ</a:t>
            </a:r>
          </a:p>
        </p:txBody>
      </p:sp>
      <p:sp>
        <p:nvSpPr>
          <p:cNvPr id="4" name="TextBox 3">
            <a:extLst>
              <a:ext uri="{FF2B5EF4-FFF2-40B4-BE49-F238E27FC236}">
                <a16:creationId xmlns:a16="http://schemas.microsoft.com/office/drawing/2014/main" id="{94D5A0F9-0047-A4E5-A4EF-61F22D9CDAD8}"/>
              </a:ext>
            </a:extLst>
          </p:cNvPr>
          <p:cNvSpPr txBox="1"/>
          <p:nvPr/>
        </p:nvSpPr>
        <p:spPr>
          <a:xfrm>
            <a:off x="918574" y="466131"/>
            <a:ext cx="10642059" cy="369024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system-ui"/>
                <a:ea typeface="+mn-ea"/>
                <a:cs typeface="+mn-cs"/>
              </a:rPr>
              <a:t>Then he said, ‘Jesus, remember me when you come into your kingdom.’</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0" normalizeH="0" baseline="30000" noProof="0" dirty="0">
                <a:ln>
                  <a:noFill/>
                </a:ln>
                <a:solidFill>
                  <a:srgbClr val="000000"/>
                </a:solidFill>
                <a:effectLst/>
                <a:uLnTx/>
                <a:uFillTx/>
                <a:latin typeface="system-ui"/>
                <a:ea typeface="+mn-ea"/>
                <a:cs typeface="+mn-cs"/>
              </a:rPr>
              <a:t> </a:t>
            </a:r>
            <a:r>
              <a:rPr kumimoji="0" lang="en-GB" sz="4000" b="0" i="0" u="none" strike="noStrike" kern="1200" cap="none" spc="0" normalizeH="0" baseline="0" noProof="0" dirty="0">
                <a:ln>
                  <a:noFill/>
                </a:ln>
                <a:solidFill>
                  <a:srgbClr val="000000"/>
                </a:solidFill>
                <a:effectLst/>
                <a:uLnTx/>
                <a:uFillTx/>
                <a:latin typeface="system-ui"/>
                <a:ea typeface="+mn-ea"/>
                <a:cs typeface="+mn-cs"/>
              </a:rPr>
              <a:t>Jesus answered him, ‘Truly I tell you, today you will be with me in paradise.’</a:t>
            </a:r>
          </a:p>
        </p:txBody>
      </p:sp>
    </p:spTree>
    <p:extLst>
      <p:ext uri="{BB962C8B-B14F-4D97-AF65-F5344CB8AC3E}">
        <p14:creationId xmlns:p14="http://schemas.microsoft.com/office/powerpoint/2010/main" val="3331614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3B8D8DD0-4A35-4CEF-ABA3-89C6FB395741}"/>
              </a:ext>
            </a:extLst>
          </p:cNvPr>
          <p:cNvSpPr txBox="1"/>
          <p:nvPr/>
        </p:nvSpPr>
        <p:spPr>
          <a:xfrm>
            <a:off x="8611811" y="727787"/>
            <a:ext cx="4620584" cy="100249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dirty="0">
                <a:solidFill>
                  <a:schemeClr val="bg1"/>
                </a:solidFill>
                <a:latin typeface="+mj-lt"/>
                <a:ea typeface="+mj-ea"/>
                <a:cs typeface="+mj-cs"/>
              </a:rPr>
              <a:t>Sermon</a:t>
            </a:r>
          </a:p>
        </p:txBody>
      </p:sp>
    </p:spTree>
    <p:extLst>
      <p:ext uri="{BB962C8B-B14F-4D97-AF65-F5344CB8AC3E}">
        <p14:creationId xmlns:p14="http://schemas.microsoft.com/office/powerpoint/2010/main" val="3595233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9A4A32-4A8D-CE06-92DF-90AD05B20379}"/>
              </a:ext>
            </a:extLst>
          </p:cNvPr>
          <p:cNvPicPr>
            <a:picLocks noChangeAspect="1"/>
          </p:cNvPicPr>
          <p:nvPr/>
        </p:nvPicPr>
        <p:blipFill rotWithShape="1">
          <a:blip r:embed="rId2"/>
          <a:srcRect r="695"/>
          <a:stretch/>
        </p:blipFill>
        <p:spPr>
          <a:xfrm>
            <a:off x="0" y="428625"/>
            <a:ext cx="11682919" cy="6000750"/>
          </a:xfrm>
          <a:prstGeom prst="rect">
            <a:avLst/>
          </a:prstGeom>
        </p:spPr>
      </p:pic>
      <p:pic>
        <p:nvPicPr>
          <p:cNvPr id="4" name="Picture 3">
            <a:extLst>
              <a:ext uri="{FF2B5EF4-FFF2-40B4-BE49-F238E27FC236}">
                <a16:creationId xmlns:a16="http://schemas.microsoft.com/office/drawing/2014/main" id="{8F45E48D-CFA6-EEF8-E12E-CCE5559DE48C}"/>
              </a:ext>
            </a:extLst>
          </p:cNvPr>
          <p:cNvPicPr>
            <a:picLocks noChangeAspect="1"/>
          </p:cNvPicPr>
          <p:nvPr/>
        </p:nvPicPr>
        <p:blipFill>
          <a:blip r:embed="rId3"/>
          <a:stretch>
            <a:fillRect/>
          </a:stretch>
        </p:blipFill>
        <p:spPr>
          <a:xfrm>
            <a:off x="6862965" y="1538793"/>
            <a:ext cx="3971925" cy="4286250"/>
          </a:xfrm>
          <a:prstGeom prst="rect">
            <a:avLst/>
          </a:prstGeom>
        </p:spPr>
      </p:pic>
    </p:spTree>
    <p:extLst>
      <p:ext uri="{BB962C8B-B14F-4D97-AF65-F5344CB8AC3E}">
        <p14:creationId xmlns:p14="http://schemas.microsoft.com/office/powerpoint/2010/main" val="3068311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BED48-34B9-6961-ABDC-D35D17508BE2}"/>
              </a:ext>
            </a:extLst>
          </p:cNvPr>
          <p:cNvPicPr>
            <a:picLocks noChangeAspect="1"/>
          </p:cNvPicPr>
          <p:nvPr/>
        </p:nvPicPr>
        <p:blipFill>
          <a:blip r:embed="rId2"/>
          <a:stretch>
            <a:fillRect/>
          </a:stretch>
        </p:blipFill>
        <p:spPr>
          <a:xfrm>
            <a:off x="6096000" y="381000"/>
            <a:ext cx="6099242" cy="6099242"/>
          </a:xfrm>
          <a:prstGeom prst="rect">
            <a:avLst/>
          </a:prstGeom>
        </p:spPr>
      </p:pic>
      <p:pic>
        <p:nvPicPr>
          <p:cNvPr id="2" name="Picture 1">
            <a:extLst>
              <a:ext uri="{FF2B5EF4-FFF2-40B4-BE49-F238E27FC236}">
                <a16:creationId xmlns:a16="http://schemas.microsoft.com/office/drawing/2014/main" id="{F9840B16-76DA-265B-87ED-76A677BD169E}"/>
              </a:ext>
            </a:extLst>
          </p:cNvPr>
          <p:cNvPicPr>
            <a:picLocks noChangeAspect="1"/>
          </p:cNvPicPr>
          <p:nvPr/>
        </p:nvPicPr>
        <p:blipFill>
          <a:blip r:embed="rId3"/>
          <a:stretch>
            <a:fillRect/>
          </a:stretch>
        </p:blipFill>
        <p:spPr>
          <a:xfrm>
            <a:off x="0" y="381000"/>
            <a:ext cx="6096000" cy="6096000"/>
          </a:xfrm>
          <a:prstGeom prst="rect">
            <a:avLst/>
          </a:prstGeom>
        </p:spPr>
      </p:pic>
    </p:spTree>
    <p:extLst>
      <p:ext uri="{BB962C8B-B14F-4D97-AF65-F5344CB8AC3E}">
        <p14:creationId xmlns:p14="http://schemas.microsoft.com/office/powerpoint/2010/main" val="292575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2CEDE2-C272-61F3-A14F-CA592A6CDFB9}"/>
              </a:ext>
            </a:extLst>
          </p:cNvPr>
          <p:cNvPicPr>
            <a:picLocks noChangeAspect="1"/>
          </p:cNvPicPr>
          <p:nvPr/>
        </p:nvPicPr>
        <p:blipFill rotWithShape="1">
          <a:blip r:embed="rId2"/>
          <a:srcRect l="984" r="2260"/>
          <a:stretch/>
        </p:blipFill>
        <p:spPr>
          <a:xfrm>
            <a:off x="0" y="0"/>
            <a:ext cx="11796409" cy="6858000"/>
          </a:xfrm>
          <a:prstGeom prst="rect">
            <a:avLst/>
          </a:prstGeom>
        </p:spPr>
      </p:pic>
      <p:pic>
        <p:nvPicPr>
          <p:cNvPr id="3" name="Picture 2">
            <a:extLst>
              <a:ext uri="{FF2B5EF4-FFF2-40B4-BE49-F238E27FC236}">
                <a16:creationId xmlns:a16="http://schemas.microsoft.com/office/drawing/2014/main" id="{E65E8F5F-B684-1CB6-A8EA-879369780089}"/>
              </a:ext>
            </a:extLst>
          </p:cNvPr>
          <p:cNvPicPr>
            <a:picLocks noChangeAspect="1"/>
          </p:cNvPicPr>
          <p:nvPr/>
        </p:nvPicPr>
        <p:blipFill rotWithShape="1">
          <a:blip r:embed="rId3"/>
          <a:srcRect t="11348" b="7076"/>
          <a:stretch/>
        </p:blipFill>
        <p:spPr>
          <a:xfrm>
            <a:off x="7013642" y="0"/>
            <a:ext cx="4448783" cy="5330757"/>
          </a:xfrm>
          <a:prstGeom prst="rect">
            <a:avLst/>
          </a:prstGeom>
        </p:spPr>
      </p:pic>
    </p:spTree>
    <p:extLst>
      <p:ext uri="{BB962C8B-B14F-4D97-AF65-F5344CB8AC3E}">
        <p14:creationId xmlns:p14="http://schemas.microsoft.com/office/powerpoint/2010/main" val="2497940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05369A-08E0-611F-633E-9A5F52350F80}"/>
              </a:ext>
            </a:extLst>
          </p:cNvPr>
          <p:cNvPicPr>
            <a:picLocks noChangeAspect="1"/>
          </p:cNvPicPr>
          <p:nvPr/>
        </p:nvPicPr>
        <p:blipFill>
          <a:blip r:embed="rId3"/>
          <a:stretch>
            <a:fillRect/>
          </a:stretch>
        </p:blipFill>
        <p:spPr>
          <a:xfrm>
            <a:off x="6514288" y="453986"/>
            <a:ext cx="5274214" cy="5950028"/>
          </a:xfrm>
          <a:prstGeom prst="rect">
            <a:avLst/>
          </a:prstGeom>
        </p:spPr>
      </p:pic>
      <p:pic>
        <p:nvPicPr>
          <p:cNvPr id="4" name="Picture 3">
            <a:extLst>
              <a:ext uri="{FF2B5EF4-FFF2-40B4-BE49-F238E27FC236}">
                <a16:creationId xmlns:a16="http://schemas.microsoft.com/office/drawing/2014/main" id="{5C4EAC69-04A2-302F-F258-F4D66662AAA8}"/>
              </a:ext>
            </a:extLst>
          </p:cNvPr>
          <p:cNvPicPr>
            <a:picLocks noChangeAspect="1"/>
          </p:cNvPicPr>
          <p:nvPr/>
        </p:nvPicPr>
        <p:blipFill rotWithShape="1">
          <a:blip r:embed="rId4"/>
          <a:srcRect l="5505" r="45984"/>
          <a:stretch/>
        </p:blipFill>
        <p:spPr>
          <a:xfrm>
            <a:off x="156453" y="375987"/>
            <a:ext cx="5265906" cy="6106026"/>
          </a:xfrm>
          <a:prstGeom prst="rect">
            <a:avLst/>
          </a:prstGeom>
        </p:spPr>
      </p:pic>
      <p:pic>
        <p:nvPicPr>
          <p:cNvPr id="5" name="Picture 4">
            <a:extLst>
              <a:ext uri="{FF2B5EF4-FFF2-40B4-BE49-F238E27FC236}">
                <a16:creationId xmlns:a16="http://schemas.microsoft.com/office/drawing/2014/main" id="{02153DB7-48DA-7FCA-3F62-93C3F9C6E197}"/>
              </a:ext>
            </a:extLst>
          </p:cNvPr>
          <p:cNvPicPr>
            <a:picLocks noChangeAspect="1"/>
          </p:cNvPicPr>
          <p:nvPr/>
        </p:nvPicPr>
        <p:blipFill rotWithShape="1">
          <a:blip r:embed="rId5"/>
          <a:srcRect l="9486" t="23005" r="44297" b="16833"/>
          <a:stretch/>
        </p:blipFill>
        <p:spPr>
          <a:xfrm>
            <a:off x="4513635" y="2861418"/>
            <a:ext cx="3164730" cy="2166034"/>
          </a:xfrm>
          <a:prstGeom prst="rect">
            <a:avLst/>
          </a:prstGeom>
        </p:spPr>
      </p:pic>
    </p:spTree>
    <p:extLst>
      <p:ext uri="{BB962C8B-B14F-4D97-AF65-F5344CB8AC3E}">
        <p14:creationId xmlns:p14="http://schemas.microsoft.com/office/powerpoint/2010/main" val="3020463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9C8823-2873-9704-97EC-D1CFB07F051D}"/>
              </a:ext>
            </a:extLst>
          </p:cNvPr>
          <p:cNvPicPr>
            <a:picLocks noChangeAspect="1"/>
          </p:cNvPicPr>
          <p:nvPr/>
        </p:nvPicPr>
        <p:blipFill rotWithShape="1">
          <a:blip r:embed="rId2"/>
          <a:srcRect l="13904"/>
          <a:stretch/>
        </p:blipFill>
        <p:spPr>
          <a:xfrm>
            <a:off x="5496128" y="749030"/>
            <a:ext cx="6695872" cy="5184842"/>
          </a:xfrm>
          <a:prstGeom prst="rect">
            <a:avLst/>
          </a:prstGeom>
        </p:spPr>
      </p:pic>
      <p:pic>
        <p:nvPicPr>
          <p:cNvPr id="2" name="Picture 1">
            <a:extLst>
              <a:ext uri="{FF2B5EF4-FFF2-40B4-BE49-F238E27FC236}">
                <a16:creationId xmlns:a16="http://schemas.microsoft.com/office/drawing/2014/main" id="{D3850DAA-4856-A622-6DA6-686F513B6466}"/>
              </a:ext>
            </a:extLst>
          </p:cNvPr>
          <p:cNvPicPr>
            <a:picLocks noChangeAspect="1"/>
          </p:cNvPicPr>
          <p:nvPr/>
        </p:nvPicPr>
        <p:blipFill>
          <a:blip r:embed="rId3"/>
          <a:stretch>
            <a:fillRect/>
          </a:stretch>
        </p:blipFill>
        <p:spPr>
          <a:xfrm>
            <a:off x="354763" y="0"/>
            <a:ext cx="5141365" cy="6858000"/>
          </a:xfrm>
          <a:prstGeom prst="rect">
            <a:avLst/>
          </a:prstGeom>
        </p:spPr>
      </p:pic>
    </p:spTree>
    <p:extLst>
      <p:ext uri="{BB962C8B-B14F-4D97-AF65-F5344CB8AC3E}">
        <p14:creationId xmlns:p14="http://schemas.microsoft.com/office/powerpoint/2010/main" val="28603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382475" y="139959"/>
            <a:ext cx="10916945" cy="984885"/>
          </a:xfrm>
          <a:prstGeom prst="rect">
            <a:avLst/>
          </a:prstGeom>
        </p:spPr>
        <p:txBody>
          <a:bodyPr wrap="square">
            <a:spAutoFit/>
          </a:bodyPr>
          <a:lstStyle/>
          <a:p>
            <a:endParaRPr lang="en-GB" dirty="0"/>
          </a:p>
          <a:p>
            <a:endParaRPr lang="en-GB" sz="4000" dirty="0">
              <a:solidFill>
                <a:schemeClr val="bg1"/>
              </a:solidFill>
            </a:endParaRPr>
          </a:p>
        </p:txBody>
      </p:sp>
      <p:sp>
        <p:nvSpPr>
          <p:cNvPr id="2" name="TextBox 1"/>
          <p:cNvSpPr txBox="1"/>
          <p:nvPr/>
        </p:nvSpPr>
        <p:spPr>
          <a:xfrm>
            <a:off x="1067051" y="299350"/>
            <a:ext cx="9686443" cy="7755969"/>
          </a:xfrm>
          <a:prstGeom prst="rect">
            <a:avLst/>
          </a:prstGeom>
          <a:noFill/>
        </p:spPr>
        <p:txBody>
          <a:bodyPr wrap="square" rtlCol="0">
            <a:spAutoFit/>
          </a:bodyPr>
          <a:lstStyle/>
          <a:p>
            <a:r>
              <a:rPr lang="en-GB" sz="4800" dirty="0">
                <a:solidFill>
                  <a:schemeClr val="bg1"/>
                </a:solidFill>
              </a:rPr>
              <a:t>Let all the world in every corner sing,</a:t>
            </a:r>
          </a:p>
          <a:p>
            <a:r>
              <a:rPr lang="en-GB" sz="4800" dirty="0">
                <a:solidFill>
                  <a:schemeClr val="bg1"/>
                </a:solidFill>
              </a:rPr>
              <a:t>my God and King.</a:t>
            </a:r>
          </a:p>
          <a:p>
            <a:r>
              <a:rPr lang="en-GB" sz="4800" dirty="0">
                <a:solidFill>
                  <a:schemeClr val="bg1"/>
                </a:solidFill>
              </a:rPr>
              <a:t>The church with psalms must shout,</a:t>
            </a:r>
          </a:p>
          <a:p>
            <a:r>
              <a:rPr lang="en-GB" sz="4800" dirty="0">
                <a:solidFill>
                  <a:schemeClr val="bg1"/>
                </a:solidFill>
              </a:rPr>
              <a:t>no door can keep them out;</a:t>
            </a:r>
          </a:p>
          <a:p>
            <a:r>
              <a:rPr lang="en-GB" sz="4800" dirty="0">
                <a:solidFill>
                  <a:schemeClr val="bg1"/>
                </a:solidFill>
              </a:rPr>
              <a:t>but above all the heart</a:t>
            </a:r>
          </a:p>
          <a:p>
            <a:r>
              <a:rPr lang="en-GB" sz="4800" dirty="0">
                <a:solidFill>
                  <a:schemeClr val="bg1"/>
                </a:solidFill>
              </a:rPr>
              <a:t>must bear the longest part.</a:t>
            </a:r>
          </a:p>
          <a:p>
            <a:r>
              <a:rPr lang="en-GB" sz="4800" dirty="0">
                <a:solidFill>
                  <a:schemeClr val="bg1"/>
                </a:solidFill>
              </a:rPr>
              <a:t>Let all the world in every corner sing,</a:t>
            </a:r>
          </a:p>
          <a:p>
            <a:r>
              <a:rPr lang="en-GB" sz="4800" dirty="0">
                <a:solidFill>
                  <a:schemeClr val="bg1"/>
                </a:solidFill>
              </a:rPr>
              <a:t>my God and King.</a:t>
            </a:r>
          </a:p>
          <a:p>
            <a:r>
              <a:rPr lang="en-GB" sz="4800" dirty="0">
                <a:solidFill>
                  <a:schemeClr val="bg1"/>
                </a:solidFill>
              </a:rPr>
              <a:t> </a:t>
            </a:r>
          </a:p>
          <a:p>
            <a:r>
              <a:rPr lang="en-GB" sz="4800" dirty="0">
                <a:solidFill>
                  <a:schemeClr val="bg1"/>
                </a:solidFill>
              </a:rPr>
              <a:t> </a:t>
            </a:r>
          </a:p>
          <a:p>
            <a:endParaRPr lang="en-GB" dirty="0"/>
          </a:p>
        </p:txBody>
      </p:sp>
    </p:spTree>
    <p:extLst>
      <p:ext uri="{BB962C8B-B14F-4D97-AF65-F5344CB8AC3E}">
        <p14:creationId xmlns:p14="http://schemas.microsoft.com/office/powerpoint/2010/main" val="3882570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BC1641-15BA-835E-8DBA-57799CF21D5C}"/>
              </a:ext>
            </a:extLst>
          </p:cNvPr>
          <p:cNvPicPr>
            <a:picLocks noChangeAspect="1"/>
          </p:cNvPicPr>
          <p:nvPr/>
        </p:nvPicPr>
        <p:blipFill rotWithShape="1">
          <a:blip r:embed="rId2"/>
          <a:srcRect l="10539" t="4535" r="21291" b="14369"/>
          <a:stretch/>
        </p:blipFill>
        <p:spPr>
          <a:xfrm>
            <a:off x="4254230" y="992222"/>
            <a:ext cx="7791855" cy="5214026"/>
          </a:xfrm>
          <a:prstGeom prst="rect">
            <a:avLst/>
          </a:prstGeom>
          <a:effectLst>
            <a:softEdge rad="317500"/>
          </a:effectLst>
        </p:spPr>
      </p:pic>
      <p:pic>
        <p:nvPicPr>
          <p:cNvPr id="2" name="Picture 1">
            <a:extLst>
              <a:ext uri="{FF2B5EF4-FFF2-40B4-BE49-F238E27FC236}">
                <a16:creationId xmlns:a16="http://schemas.microsoft.com/office/drawing/2014/main" id="{EE735F28-6982-1D84-1124-ADB1330AB996}"/>
              </a:ext>
            </a:extLst>
          </p:cNvPr>
          <p:cNvPicPr>
            <a:picLocks noChangeAspect="1"/>
          </p:cNvPicPr>
          <p:nvPr/>
        </p:nvPicPr>
        <p:blipFill>
          <a:blip r:embed="rId3"/>
          <a:stretch>
            <a:fillRect/>
          </a:stretch>
        </p:blipFill>
        <p:spPr>
          <a:xfrm>
            <a:off x="466928" y="1882303"/>
            <a:ext cx="5099810" cy="3784058"/>
          </a:xfrm>
          <a:prstGeom prst="rect">
            <a:avLst/>
          </a:prstGeom>
          <a:effectLst/>
        </p:spPr>
      </p:pic>
    </p:spTree>
    <p:extLst>
      <p:ext uri="{BB962C8B-B14F-4D97-AF65-F5344CB8AC3E}">
        <p14:creationId xmlns:p14="http://schemas.microsoft.com/office/powerpoint/2010/main" val="4216961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ABA43D-BB5A-4D21-61E1-CDF88A7B5F38}"/>
              </a:ext>
            </a:extLst>
          </p:cNvPr>
          <p:cNvPicPr>
            <a:picLocks noChangeAspect="1"/>
          </p:cNvPicPr>
          <p:nvPr/>
        </p:nvPicPr>
        <p:blipFill>
          <a:blip r:embed="rId2"/>
          <a:stretch>
            <a:fillRect/>
          </a:stretch>
        </p:blipFill>
        <p:spPr>
          <a:xfrm>
            <a:off x="0" y="593651"/>
            <a:ext cx="12192000" cy="5670698"/>
          </a:xfrm>
          <a:prstGeom prst="rect">
            <a:avLst/>
          </a:prstGeom>
        </p:spPr>
      </p:pic>
    </p:spTree>
    <p:extLst>
      <p:ext uri="{BB962C8B-B14F-4D97-AF65-F5344CB8AC3E}">
        <p14:creationId xmlns:p14="http://schemas.microsoft.com/office/powerpoint/2010/main" val="602936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48680" y="388911"/>
            <a:ext cx="11175740" cy="7852791"/>
          </a:xfrm>
          <a:prstGeom prst="rect">
            <a:avLst/>
          </a:prstGeom>
          <a:noFill/>
        </p:spPr>
        <p:txBody>
          <a:bodyPr wrap="square">
            <a:spAutoFit/>
          </a:bodyPr>
          <a:lstStyle/>
          <a:p>
            <a:pPr>
              <a:lnSpc>
                <a:spcPct val="150000"/>
              </a:lnSpc>
              <a:spcAft>
                <a:spcPts val="1000"/>
              </a:spcAft>
            </a:pPr>
            <a:r>
              <a:rPr lang="en-GB" sz="3600" b="1" spc="15" dirty="0">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Creed</a:t>
            </a:r>
          </a:p>
          <a:p>
            <a:pPr>
              <a:lnSpc>
                <a:spcPct val="150000"/>
              </a:lnSpc>
              <a:spcAft>
                <a:spcPts val="1000"/>
              </a:spcAft>
            </a:pPr>
            <a:r>
              <a:rPr lang="en-GB" sz="36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We stand to affirm our Faith</a:t>
            </a:r>
          </a:p>
          <a:p>
            <a:pPr algn="l">
              <a:lnSpc>
                <a:spcPct val="150000"/>
              </a:lnSpc>
            </a:pPr>
            <a:r>
              <a:rPr lang="en-GB" sz="3600" b="0" i="1"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All</a:t>
            </a:r>
            <a:r>
              <a:rPr lang="en-GB" sz="3600" b="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 </a:t>
            </a:r>
            <a:r>
              <a:rPr lang="en-GB" sz="36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We believe in one God,</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the Father, the Almighty,</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maker of heaven and earth,</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of all that is,</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seen and unseen.</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1000"/>
              </a:spcAft>
            </a:pPr>
            <a:endParaRPr lang="en-GB" sz="3600" i="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pP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018826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1016260" y="103153"/>
            <a:ext cx="11175740" cy="6651693"/>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We believe in one Lord, Jesus Christ,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the only Son of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eternally begotten of the Father,</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God from God, Light from Light,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true God from true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begotten, not made,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of one Being with the Father;</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through him all things were made.</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958031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1014736" y="430857"/>
            <a:ext cx="11175740" cy="5820696"/>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For us and for our salvation </a:t>
            </a:r>
          </a:p>
          <a:p>
            <a:pPr algn="l">
              <a:lnSpc>
                <a:spcPct val="150000"/>
              </a:lnSpc>
            </a:pPr>
            <a:r>
              <a:rPr lang="en-GB" sz="3600" b="1" i="0" dirty="0">
                <a:solidFill>
                  <a:schemeClr val="bg1"/>
                </a:solidFill>
                <a:effectLst/>
                <a:latin typeface="Open Sans" panose="020B0606030504020204" pitchFamily="34" charset="0"/>
              </a:rPr>
              <a:t>he came down from heaven,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was incarnate from the Holy Spirit and the Virgin Mary</a:t>
            </a:r>
            <a:r>
              <a:rPr lang="en-GB" sz="3600" dirty="0">
                <a:solidFill>
                  <a:schemeClr val="bg1"/>
                </a:solidFill>
                <a:latin typeface="Open Sans" panose="020B0606030504020204" pitchFamily="34" charset="0"/>
              </a:rPr>
              <a:t> </a:t>
            </a:r>
            <a:r>
              <a:rPr lang="en-GB" sz="3600" b="1" i="0" dirty="0">
                <a:solidFill>
                  <a:schemeClr val="bg1"/>
                </a:solidFill>
                <a:effectLst/>
                <a:latin typeface="Open Sans" panose="020B0606030504020204" pitchFamily="34" charset="0"/>
              </a:rPr>
              <a:t>and was made man.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For our sake he was crucified </a:t>
            </a:r>
          </a:p>
          <a:p>
            <a:pPr algn="l">
              <a:lnSpc>
                <a:spcPct val="150000"/>
              </a:lnSpc>
            </a:pPr>
            <a:r>
              <a:rPr lang="en-GB" sz="3600" b="1" i="0" dirty="0">
                <a:solidFill>
                  <a:schemeClr val="bg1"/>
                </a:solidFill>
                <a:effectLst/>
                <a:latin typeface="Open Sans" panose="020B0606030504020204" pitchFamily="34" charset="0"/>
              </a:rPr>
              <a:t>under Pontius Pilate;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 suffered death and was buried.</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901130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23513" y="430856"/>
            <a:ext cx="11175740" cy="5820696"/>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On the third day he rose again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in accordance with the Scriptures;</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 ascended into heaven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is seated at the right hand of the Father.</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 will come again in glory to judge the living and the dead,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his kingdom will have no end.</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2369065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65458" y="707692"/>
            <a:ext cx="11175740" cy="5806077"/>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We believe in the Holy Spirit,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the Lord, the giver of life,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who proceeds from the Father and the Son,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who with the Father and the Son </a:t>
            </a:r>
          </a:p>
          <a:p>
            <a:pPr algn="l">
              <a:lnSpc>
                <a:spcPct val="150000"/>
              </a:lnSpc>
            </a:pPr>
            <a:r>
              <a:rPr lang="en-GB" sz="3600" b="1" i="0" dirty="0">
                <a:solidFill>
                  <a:schemeClr val="bg1"/>
                </a:solidFill>
                <a:effectLst/>
                <a:latin typeface="Open Sans" panose="020B0606030504020204" pitchFamily="34" charset="0"/>
              </a:rPr>
              <a:t>is worshipped and glorified,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who has spoken through the prophets.</a:t>
            </a:r>
            <a:endParaRPr lang="en-GB" sz="3600" b="0" i="0" dirty="0">
              <a:solidFill>
                <a:schemeClr val="bg1"/>
              </a:solidFill>
              <a:effectLst/>
              <a:latin typeface="Open Sans" panose="020B0606030504020204" pitchFamily="34" charset="0"/>
            </a:endParaRPr>
          </a:p>
          <a:p>
            <a:pPr>
              <a:lnSpc>
                <a:spcPct val="150000"/>
              </a:lnSpc>
              <a:spcAft>
                <a:spcPts val="1000"/>
              </a:spcAft>
            </a:pP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956738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A9D7B9-A79E-4CBD-88DD-E29738E97732}"/>
              </a:ext>
            </a:extLst>
          </p:cNvPr>
          <p:cNvSpPr txBox="1"/>
          <p:nvPr/>
        </p:nvSpPr>
        <p:spPr>
          <a:xfrm>
            <a:off x="940103" y="446436"/>
            <a:ext cx="11175740" cy="6637073"/>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We believe in one holy catholic </a:t>
            </a:r>
          </a:p>
          <a:p>
            <a:pPr algn="l">
              <a:lnSpc>
                <a:spcPct val="150000"/>
              </a:lnSpc>
            </a:pPr>
            <a:r>
              <a:rPr lang="en-GB" sz="3600" b="1" i="0" dirty="0">
                <a:solidFill>
                  <a:schemeClr val="bg1"/>
                </a:solidFill>
                <a:effectLst/>
                <a:latin typeface="Open Sans" panose="020B0606030504020204" pitchFamily="34" charset="0"/>
              </a:rPr>
              <a:t>and apostolic Church.</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acknowledge one baptism for the forgiveness of sins.</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look for the resurrection of the dead,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the life of the world to come.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Amen.</a:t>
            </a:r>
            <a:endParaRPr lang="en-GB" sz="3600" b="0" i="0" dirty="0">
              <a:solidFill>
                <a:schemeClr val="bg1"/>
              </a:solidFill>
              <a:effectLst/>
              <a:latin typeface="Open Sans" panose="020B0606030504020204" pitchFamily="34" charset="0"/>
            </a:endParaRPr>
          </a:p>
          <a:p>
            <a:pPr>
              <a:lnSpc>
                <a:spcPct val="150000"/>
              </a:lnSpc>
              <a:spcAft>
                <a:spcPts val="1000"/>
              </a:spcAft>
            </a:pP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254028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6A1D5445-0893-870F-EE6B-9B979260B886}"/>
              </a:ext>
            </a:extLst>
          </p:cNvPr>
          <p:cNvSpPr txBox="1"/>
          <p:nvPr/>
        </p:nvSpPr>
        <p:spPr>
          <a:xfrm>
            <a:off x="422816" y="538910"/>
            <a:ext cx="11014707" cy="6073458"/>
          </a:xfrm>
          <a:prstGeom prst="rect">
            <a:avLst/>
          </a:prstGeom>
          <a:noFill/>
        </p:spPr>
        <p:txBody>
          <a:bodyPr wrap="square">
            <a:spAutoFit/>
          </a:bodyPr>
          <a:lstStyle/>
          <a:p>
            <a:pPr>
              <a:lnSpc>
                <a:spcPct val="115000"/>
              </a:lnSpc>
              <a:spcAft>
                <a:spcPts val="1000"/>
              </a:spcAft>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chemeClr val="accent4"/>
                </a:solidFill>
                <a:effectLst/>
                <a:latin typeface="Segoe UI Historic" panose="020B0502040204020203" pitchFamily="34" charset="0"/>
                <a:ea typeface="Calibri" panose="020F0502020204030204" pitchFamily="34" charset="0"/>
                <a:cs typeface="Times New Roman" panose="02020603050405020304" pitchFamily="18" charset="0"/>
              </a:rPr>
              <a:t>Prayers of </a:t>
            </a:r>
          </a:p>
          <a:p>
            <a:pPr>
              <a:lnSpc>
                <a:spcPct val="115000"/>
              </a:lnSpc>
              <a:spcAft>
                <a:spcPts val="1000"/>
              </a:spcAft>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chemeClr val="accent4"/>
                </a:solidFill>
                <a:effectLst/>
                <a:latin typeface="Segoe UI Historic" panose="020B0502040204020203" pitchFamily="34" charset="0"/>
                <a:ea typeface="Calibri" panose="020F0502020204030204" pitchFamily="34" charset="0"/>
                <a:cs typeface="Times New Roman" panose="02020603050405020304" pitchFamily="18" charset="0"/>
              </a:rPr>
              <a:t>Intercession</a:t>
            </a:r>
            <a:endParaRPr lang="en-GB" sz="4000" b="1" dirty="0">
              <a:solidFill>
                <a:srgbClr val="FF0000"/>
              </a:solidFill>
              <a:effectLst/>
              <a:latin typeface="Segoe UI Historic" panose="020B0502040204020203" pitchFamily="34" charset="0"/>
              <a:ea typeface="Calibri" panose="020F0502020204030204" pitchFamily="34" charset="0"/>
              <a:cs typeface="Times New Roman" panose="02020603050405020304" pitchFamily="18" charset="0"/>
            </a:endParaRPr>
          </a:p>
          <a:p>
            <a:pPr algn="l"/>
            <a:r>
              <a:rPr lang="en-GB" sz="4000" b="1" i="1" dirty="0">
                <a:solidFill>
                  <a:srgbClr val="FF0000"/>
                </a:solidFill>
                <a:effectLst/>
                <a:latin typeface="Open Sans" panose="020B0606030504020204" pitchFamily="34" charset="0"/>
              </a:rPr>
              <a:t>And at the end</a:t>
            </a:r>
            <a:endParaRPr lang="en-GB" sz="4000" b="1" i="0" dirty="0">
              <a:solidFill>
                <a:srgbClr val="FF0000"/>
              </a:solidFill>
              <a:effectLst/>
              <a:latin typeface="Open Sans" panose="020B0606030504020204" pitchFamily="34" charset="0"/>
            </a:endParaRPr>
          </a:p>
          <a:p>
            <a:pPr algn="l"/>
            <a:r>
              <a:rPr lang="en-GB" sz="4000" b="0" i="0" dirty="0">
                <a:solidFill>
                  <a:srgbClr val="FF0000"/>
                </a:solidFill>
                <a:effectLst/>
                <a:latin typeface="Open Sans" panose="020B0606030504020204" pitchFamily="34" charset="0"/>
              </a:rPr>
              <a:t>		</a:t>
            </a:r>
          </a:p>
          <a:p>
            <a:pPr algn="l"/>
            <a:r>
              <a:rPr lang="en-GB" sz="4000" b="0" i="0" dirty="0">
                <a:solidFill>
                  <a:schemeClr val="bg1"/>
                </a:solidFill>
                <a:effectLst/>
                <a:latin typeface="Open Sans" panose="020B0606030504020204" pitchFamily="34" charset="0"/>
              </a:rPr>
              <a:t>Merciful Father,</a:t>
            </a:r>
          </a:p>
          <a:p>
            <a:pPr algn="l"/>
            <a:r>
              <a:rPr lang="en-GB" sz="4000" b="1" i="0" dirty="0">
                <a:solidFill>
                  <a:schemeClr val="bg1"/>
                </a:solidFill>
                <a:effectLst/>
                <a:latin typeface="Open Sans" panose="020B0606030504020204" pitchFamily="34" charset="0"/>
              </a:rPr>
              <a:t>accept these prayers</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for the sake of your Son,</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our Saviour Jesus Christ.</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Amen.</a:t>
            </a:r>
            <a:endParaRPr lang="en-GB" sz="4000" b="0" i="0" dirty="0">
              <a:solidFill>
                <a:schemeClr val="bg1"/>
              </a:solidFill>
              <a:effectLst/>
              <a:latin typeface="Open Sans" panose="020B0606030504020204" pitchFamily="34" charset="0"/>
            </a:endParaRPr>
          </a:p>
        </p:txBody>
      </p:sp>
      <p:pic>
        <p:nvPicPr>
          <p:cNvPr id="3" name="Picture 2">
            <a:extLst>
              <a:ext uri="{FF2B5EF4-FFF2-40B4-BE49-F238E27FC236}">
                <a16:creationId xmlns:a16="http://schemas.microsoft.com/office/drawing/2014/main" id="{71C16CB6-68C0-FBDE-0F6A-EE4457BA1205}"/>
              </a:ext>
            </a:extLst>
          </p:cNvPr>
          <p:cNvPicPr>
            <a:picLocks noChangeAspect="1"/>
          </p:cNvPicPr>
          <p:nvPr/>
        </p:nvPicPr>
        <p:blipFill rotWithShape="1">
          <a:blip r:embed="rId2"/>
          <a:srcRect l="13603" r="11589"/>
          <a:stretch/>
        </p:blipFill>
        <p:spPr>
          <a:xfrm>
            <a:off x="5950765" y="431906"/>
            <a:ext cx="5908050" cy="4126478"/>
          </a:xfrm>
          <a:prstGeom prst="rect">
            <a:avLst/>
          </a:prstGeom>
        </p:spPr>
      </p:pic>
    </p:spTree>
    <p:extLst>
      <p:ext uri="{BB962C8B-B14F-4D97-AF65-F5344CB8AC3E}">
        <p14:creationId xmlns:p14="http://schemas.microsoft.com/office/powerpoint/2010/main" val="1840351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3E54E7CD-61CC-4156-99E4-DD44AD99D4CB}"/>
              </a:ext>
            </a:extLst>
          </p:cNvPr>
          <p:cNvSpPr txBox="1"/>
          <p:nvPr/>
        </p:nvSpPr>
        <p:spPr>
          <a:xfrm>
            <a:off x="275283" y="111967"/>
            <a:ext cx="12750252" cy="6440994"/>
          </a:xfrm>
          <a:prstGeom prst="rect">
            <a:avLst/>
          </a:prstGeom>
          <a:noFill/>
        </p:spPr>
        <p:txBody>
          <a:bodyPr wrap="square">
            <a:spAutoFit/>
          </a:bodyPr>
          <a:lstStyle/>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The Peace</a:t>
            </a:r>
          </a:p>
          <a:p>
            <a:pPr algn="l">
              <a:lnSpc>
                <a:spcPct val="150000"/>
              </a:lnSpc>
            </a:pPr>
            <a:r>
              <a:rPr lang="en-GB" sz="4000" b="0" i="0" dirty="0">
                <a:solidFill>
                  <a:schemeClr val="bg1"/>
                </a:solidFill>
                <a:effectLst/>
                <a:latin typeface="Open Sans" panose="020B0606030504020204" pitchFamily="34" charset="0"/>
              </a:rPr>
              <a:t>Peace to you from God our heavenly Father.</a:t>
            </a:r>
          </a:p>
          <a:p>
            <a:pPr algn="l">
              <a:lnSpc>
                <a:spcPct val="150000"/>
              </a:lnSpc>
            </a:pPr>
            <a:r>
              <a:rPr lang="en-GB" sz="4000" b="0" i="0" dirty="0">
                <a:solidFill>
                  <a:schemeClr val="bg1"/>
                </a:solidFill>
                <a:effectLst/>
                <a:latin typeface="Open Sans" panose="020B0606030504020204" pitchFamily="34" charset="0"/>
              </a:rPr>
              <a:t>Peace from his Son Jesus Christ who is our peace.</a:t>
            </a:r>
          </a:p>
          <a:p>
            <a:pPr algn="l">
              <a:lnSpc>
                <a:spcPct val="150000"/>
              </a:lnSpc>
            </a:pPr>
            <a:r>
              <a:rPr lang="en-GB" sz="4000" b="0" i="0" dirty="0">
                <a:solidFill>
                  <a:schemeClr val="bg1"/>
                </a:solidFill>
                <a:effectLst/>
                <a:latin typeface="Open Sans" panose="020B0606030504020204" pitchFamily="34" charset="0"/>
              </a:rPr>
              <a:t>Peace from the Holy Spirit, the life-giver.</a:t>
            </a:r>
          </a:p>
          <a:p>
            <a:pPr algn="l">
              <a:lnSpc>
                <a:spcPct val="150000"/>
              </a:lnSpc>
            </a:pPr>
            <a:r>
              <a:rPr lang="en-GB" sz="4000" b="0" i="0" dirty="0">
                <a:solidFill>
                  <a:schemeClr val="bg1"/>
                </a:solidFill>
                <a:effectLst/>
                <a:latin typeface="Open Sans" panose="020B0606030504020204" pitchFamily="34" charset="0"/>
              </a:rPr>
              <a:t>The peace of the triune God be always with you</a:t>
            </a:r>
          </a:p>
          <a:p>
            <a:pPr marL="152400" indent="-152400">
              <a:lnSpc>
                <a:spcPct val="150000"/>
              </a:lnSpc>
            </a:pPr>
            <a:r>
              <a:rPr lang="en-GB" sz="4000" b="1" i="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 and also with you.</a:t>
            </a:r>
            <a:endParaRPr lang="en-GB" sz="40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Let us offer one another a sign of peace.</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424437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36BF1B5E-2D89-4603-887D-02AC6C79F87F}"/>
              </a:ext>
            </a:extLst>
          </p:cNvPr>
          <p:cNvSpPr txBox="1"/>
          <p:nvPr/>
        </p:nvSpPr>
        <p:spPr>
          <a:xfrm>
            <a:off x="345288" y="724261"/>
            <a:ext cx="12058116" cy="5061194"/>
          </a:xfrm>
          <a:prstGeom prst="rect">
            <a:avLst/>
          </a:prstGeom>
          <a:noFill/>
        </p:spPr>
        <p:txBody>
          <a:bodyPr wrap="square" rtlCol="0">
            <a:spAutoFit/>
          </a:bodyPr>
          <a:lstStyle/>
          <a:p>
            <a:pPr marL="152400" indent="304800">
              <a:lnSpc>
                <a:spcPct val="150000"/>
              </a:lnSpc>
            </a:pPr>
            <a:r>
              <a:rPr lang="en-GB" sz="3600"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dirty="0">
                <a:solidFill>
                  <a:srgbClr val="D20000"/>
                </a:solidFill>
                <a:effectLst/>
                <a:latin typeface="Segoe UI Historic" panose="020B0502040204020203" pitchFamily="34" charset="0"/>
                <a:ea typeface="Calibri" panose="020F0502020204030204" pitchFamily="34" charset="0"/>
                <a:cs typeface="Times New Roman" panose="02020603050405020304" pitchFamily="18" charset="0"/>
              </a:rPr>
              <a:t>Gathering</a:t>
            </a:r>
            <a:endParaRPr lang="en-GB" sz="4400"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In the name of the Father,</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and of the Son,</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and of the Holy Spirit.</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304800" indent="-304800">
              <a:lnSpc>
                <a:spcPct val="150000"/>
              </a:lnSpc>
            </a:pPr>
            <a:r>
              <a:rPr lang="en-GB" sz="44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i="1" spc="15" dirty="0">
                <a:solidFill>
                  <a:srgbClr val="002060"/>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400"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spc="15"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r>
              <a:rPr lang="en-GB" sz="4400" b="1" spc="15" dirty="0">
                <a:solidFill>
                  <a:schemeClr val="bg1"/>
                </a:solidFill>
                <a:effectLst/>
                <a:latin typeface="Segoe UI Historic" panose="020B0502040204020203" pitchFamily="34" charset="0"/>
                <a:ea typeface="Times New Roman" panose="02020603050405020304" pitchFamily="18" charset="0"/>
                <a:cs typeface="Times New Roman" panose="02020603050405020304" pitchFamily="18" charset="0"/>
              </a:rPr>
              <a:t>.</a:t>
            </a:r>
            <a:endParaRPr lang="en-GB" sz="4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4367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362370" y="447343"/>
            <a:ext cx="11749421" cy="5632311"/>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3600" b="1"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0"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	</a:t>
            </a:r>
            <a:r>
              <a:rPr kumimoji="0" lang="en-GB" sz="6000" b="1"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Offertory Hymn 601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7200" b="1" i="0" u="none" strike="noStrike" kern="1200" cap="none" spc="0" normalizeH="0" baseline="0" noProof="0" dirty="0">
                <a:ln>
                  <a:noFill/>
                </a:ln>
                <a:solidFill>
                  <a:schemeClr val="bg1"/>
                </a:solidFill>
                <a:effectLst/>
                <a:uLnTx/>
                <a:uFillTx/>
                <a:latin typeface="Segoe UI Historic" panose="020B0502040204020203" pitchFamily="34" charset="0"/>
                <a:ea typeface="+mn-ea"/>
                <a:cs typeface="+mn-cs"/>
              </a:rPr>
              <a:t>	</a:t>
            </a:r>
            <a:r>
              <a:rPr lang="en-GB" sz="6600" b="1" dirty="0">
                <a:solidFill>
                  <a:schemeClr val="bg1"/>
                </a:solidFill>
                <a:latin typeface="Segoe UI Historic" panose="020B0502040204020203" pitchFamily="34" charset="0"/>
              </a:rPr>
              <a:t>Thou Didst Leave Thy Throne</a:t>
            </a:r>
            <a:endParaRPr kumimoji="0" lang="en-GB" sz="6600" b="1" i="0" u="none" strike="noStrike" kern="1200" cap="none" spc="0" normalizeH="0" baseline="0" noProof="0" dirty="0">
              <a:ln>
                <a:noFill/>
              </a:ln>
              <a:solidFill>
                <a:schemeClr val="bg1"/>
              </a:solidFill>
              <a:effectLst/>
              <a:uLnTx/>
              <a:uFillTx/>
              <a:latin typeface="Segoe UI Historic" panose="020B0502040204020203" pitchFamily="34" charset="0"/>
              <a:ea typeface="+mn-ea"/>
              <a:cs typeface="+mn-cs"/>
            </a:endParaRPr>
          </a:p>
          <a:p>
            <a:pPr marL="0" marR="0" lvl="0" indent="0" algn="l" defTabSz="914400" rtl="0" eaLnBrk="1" fontAlgn="base" latinLnBrk="0" hangingPunct="1">
              <a:lnSpc>
                <a:spcPct val="150000"/>
              </a:lnSpc>
              <a:spcBef>
                <a:spcPts val="0"/>
              </a:spcBef>
              <a:spcAft>
                <a:spcPts val="0"/>
              </a:spcAft>
              <a:buClrTx/>
              <a:buSzTx/>
              <a:buFontTx/>
              <a:buNone/>
              <a:tabLst/>
              <a:defRPr/>
            </a:pPr>
            <a:endParaRPr kumimoji="0" lang="en-GB" sz="3600" b="0" i="0" u="none" strike="noStrike" kern="1200" cap="none" spc="0" normalizeH="0" baseline="0" noProof="0" dirty="0">
              <a:ln>
                <a:noFill/>
              </a:ln>
              <a:effectLst/>
              <a:uLnTx/>
              <a:uFillTx/>
              <a:latin typeface="Segoe UI Historic" panose="020B0502040204020203" pitchFamily="34" charset="0"/>
              <a:ea typeface="+mn-ea"/>
              <a:cs typeface="+mn-cs"/>
            </a:endParaRPr>
          </a:p>
          <a:p>
            <a:pPr marL="0" marR="0" lvl="0" indent="0" algn="l" defTabSz="914400" rtl="0" eaLnBrk="1" fontAlgn="base" latinLnBrk="0" hangingPunct="1">
              <a:lnSpc>
                <a:spcPct val="15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4224370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961" y="579196"/>
            <a:ext cx="11613661" cy="5262979"/>
          </a:xfrm>
          <a:prstGeom prst="rect">
            <a:avLst/>
          </a:prstGeom>
        </p:spPr>
        <p:txBody>
          <a:bodyPr wrap="square">
            <a:spAutoFit/>
          </a:bodyPr>
          <a:lstStyle/>
          <a:p>
            <a:r>
              <a:rPr lang="en-GB" sz="4800" dirty="0">
                <a:solidFill>
                  <a:schemeClr val="bg1"/>
                </a:solidFill>
              </a:rPr>
              <a:t>Thou didst leave thy throne </a:t>
            </a:r>
          </a:p>
          <a:p>
            <a:r>
              <a:rPr lang="en-GB" sz="4800" dirty="0">
                <a:solidFill>
                  <a:schemeClr val="bg1"/>
                </a:solidFill>
              </a:rPr>
              <a:t>and thy kingly crown,</a:t>
            </a:r>
          </a:p>
          <a:p>
            <a:r>
              <a:rPr lang="en-GB" sz="4800" dirty="0">
                <a:solidFill>
                  <a:schemeClr val="bg1"/>
                </a:solidFill>
              </a:rPr>
              <a:t>when thou </a:t>
            </a:r>
            <a:r>
              <a:rPr lang="en-GB" sz="4800" dirty="0" err="1">
                <a:solidFill>
                  <a:schemeClr val="bg1"/>
                </a:solidFill>
              </a:rPr>
              <a:t>camest</a:t>
            </a:r>
            <a:r>
              <a:rPr lang="en-GB" sz="4800" dirty="0">
                <a:solidFill>
                  <a:schemeClr val="bg1"/>
                </a:solidFill>
              </a:rPr>
              <a:t> to earth for me;</a:t>
            </a:r>
          </a:p>
          <a:p>
            <a:r>
              <a:rPr lang="en-GB" sz="4800" dirty="0">
                <a:solidFill>
                  <a:schemeClr val="bg1"/>
                </a:solidFill>
              </a:rPr>
              <a:t>but in Bethlehem's home was there found </a:t>
            </a:r>
          </a:p>
          <a:p>
            <a:r>
              <a:rPr lang="en-GB" sz="4800" dirty="0">
                <a:solidFill>
                  <a:schemeClr val="bg1"/>
                </a:solidFill>
              </a:rPr>
              <a:t>no room for thy holy nativity.</a:t>
            </a:r>
          </a:p>
          <a:p>
            <a:r>
              <a:rPr lang="en-GB" sz="4800" dirty="0">
                <a:solidFill>
                  <a:schemeClr val="bg1"/>
                </a:solidFill>
              </a:rPr>
              <a:t>O come to my heart, Lord Jesus,</a:t>
            </a:r>
          </a:p>
          <a:p>
            <a:r>
              <a:rPr lang="en-GB" sz="4800" dirty="0">
                <a:solidFill>
                  <a:schemeClr val="bg1"/>
                </a:solidFill>
              </a:rPr>
              <a:t>there is room in my heart for Thee.</a:t>
            </a:r>
          </a:p>
        </p:txBody>
      </p:sp>
    </p:spTree>
    <p:extLst>
      <p:ext uri="{BB962C8B-B14F-4D97-AF65-F5344CB8AC3E}">
        <p14:creationId xmlns:p14="http://schemas.microsoft.com/office/powerpoint/2010/main" val="4114391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20243" y="627835"/>
            <a:ext cx="11457353" cy="5262979"/>
          </a:xfrm>
          <a:prstGeom prst="rect">
            <a:avLst/>
          </a:prstGeom>
        </p:spPr>
        <p:txBody>
          <a:bodyPr wrap="square">
            <a:spAutoFit/>
          </a:bodyPr>
          <a:lstStyle/>
          <a:p>
            <a:r>
              <a:rPr lang="en-GB" sz="4800" dirty="0">
                <a:solidFill>
                  <a:schemeClr val="bg1"/>
                </a:solidFill>
              </a:rPr>
              <a:t>Heaven's arches rang </a:t>
            </a:r>
          </a:p>
          <a:p>
            <a:r>
              <a:rPr lang="en-GB" sz="4800" dirty="0">
                <a:solidFill>
                  <a:schemeClr val="bg1"/>
                </a:solidFill>
              </a:rPr>
              <a:t>when the angels sang,</a:t>
            </a:r>
          </a:p>
          <a:p>
            <a:r>
              <a:rPr lang="en-GB" sz="4800" dirty="0">
                <a:solidFill>
                  <a:schemeClr val="bg1"/>
                </a:solidFill>
              </a:rPr>
              <a:t>proclaiming thy royal degree;</a:t>
            </a:r>
          </a:p>
          <a:p>
            <a:r>
              <a:rPr lang="en-GB" sz="4800" dirty="0">
                <a:solidFill>
                  <a:schemeClr val="bg1"/>
                </a:solidFill>
              </a:rPr>
              <a:t>but of lowly birth didst thou come to earth, and in great humility.</a:t>
            </a:r>
          </a:p>
          <a:p>
            <a:r>
              <a:rPr lang="en-GB" sz="4800" dirty="0">
                <a:solidFill>
                  <a:schemeClr val="bg1"/>
                </a:solidFill>
              </a:rPr>
              <a:t>O come to my heart, Lord Jesus,</a:t>
            </a:r>
          </a:p>
          <a:p>
            <a:r>
              <a:rPr lang="en-GB" sz="4800" dirty="0">
                <a:solidFill>
                  <a:schemeClr val="bg1"/>
                </a:solidFill>
              </a:rPr>
              <a:t>there is room in my heart for Thee.</a:t>
            </a:r>
          </a:p>
        </p:txBody>
      </p:sp>
    </p:spTree>
    <p:extLst>
      <p:ext uri="{BB962C8B-B14F-4D97-AF65-F5344CB8AC3E}">
        <p14:creationId xmlns:p14="http://schemas.microsoft.com/office/powerpoint/2010/main" val="14167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6759" y="609849"/>
            <a:ext cx="11058482" cy="5262979"/>
          </a:xfrm>
          <a:prstGeom prst="rect">
            <a:avLst/>
          </a:prstGeom>
        </p:spPr>
        <p:txBody>
          <a:bodyPr wrap="square">
            <a:spAutoFit/>
          </a:bodyPr>
          <a:lstStyle/>
          <a:p>
            <a:r>
              <a:rPr lang="en-GB" sz="4800" dirty="0">
                <a:solidFill>
                  <a:schemeClr val="bg1"/>
                </a:solidFill>
              </a:rPr>
              <a:t>The foxes found rest, </a:t>
            </a:r>
          </a:p>
          <a:p>
            <a:r>
              <a:rPr lang="en-GB" sz="4800" dirty="0">
                <a:solidFill>
                  <a:schemeClr val="bg1"/>
                </a:solidFill>
              </a:rPr>
              <a:t>and the bird had its nest</a:t>
            </a:r>
          </a:p>
          <a:p>
            <a:r>
              <a:rPr lang="en-GB" sz="4800" dirty="0">
                <a:solidFill>
                  <a:schemeClr val="bg1"/>
                </a:solidFill>
              </a:rPr>
              <a:t>in the shade of the cedar tree;</a:t>
            </a:r>
          </a:p>
          <a:p>
            <a:r>
              <a:rPr lang="en-GB" sz="4800" dirty="0">
                <a:solidFill>
                  <a:schemeClr val="bg1"/>
                </a:solidFill>
              </a:rPr>
              <a:t>but Thy couch was the sod, </a:t>
            </a:r>
          </a:p>
          <a:p>
            <a:r>
              <a:rPr lang="en-GB" sz="4800" dirty="0">
                <a:solidFill>
                  <a:schemeClr val="bg1"/>
                </a:solidFill>
              </a:rPr>
              <a:t>O thou Son of God, in the desert of Galilee.</a:t>
            </a:r>
          </a:p>
          <a:p>
            <a:r>
              <a:rPr lang="en-GB" sz="4800" dirty="0">
                <a:solidFill>
                  <a:schemeClr val="bg1"/>
                </a:solidFill>
              </a:rPr>
              <a:t>O come to my heart, Lord Jesus,</a:t>
            </a:r>
          </a:p>
          <a:p>
            <a:r>
              <a:rPr lang="en-GB" sz="4800" dirty="0">
                <a:solidFill>
                  <a:schemeClr val="bg1"/>
                </a:solidFill>
              </a:rPr>
              <a:t>there is room in my heart for Thee.</a:t>
            </a:r>
          </a:p>
        </p:txBody>
      </p:sp>
    </p:spTree>
    <p:extLst>
      <p:ext uri="{BB962C8B-B14F-4D97-AF65-F5344CB8AC3E}">
        <p14:creationId xmlns:p14="http://schemas.microsoft.com/office/powerpoint/2010/main" val="4285779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962" y="609849"/>
            <a:ext cx="11683999" cy="5262979"/>
          </a:xfrm>
          <a:prstGeom prst="rect">
            <a:avLst/>
          </a:prstGeom>
        </p:spPr>
        <p:txBody>
          <a:bodyPr wrap="square">
            <a:spAutoFit/>
          </a:bodyPr>
          <a:lstStyle/>
          <a:p>
            <a:r>
              <a:rPr lang="en-GB" sz="4800" dirty="0">
                <a:solidFill>
                  <a:schemeClr val="bg1"/>
                </a:solidFill>
              </a:rPr>
              <a:t>Thou </a:t>
            </a:r>
            <a:r>
              <a:rPr lang="en-GB" sz="4800" dirty="0" err="1">
                <a:solidFill>
                  <a:schemeClr val="bg1"/>
                </a:solidFill>
              </a:rPr>
              <a:t>camest</a:t>
            </a:r>
            <a:r>
              <a:rPr lang="en-GB" sz="4800" dirty="0">
                <a:solidFill>
                  <a:schemeClr val="bg1"/>
                </a:solidFill>
              </a:rPr>
              <a:t>, O Lord, with the living word </a:t>
            </a:r>
          </a:p>
          <a:p>
            <a:r>
              <a:rPr lang="en-GB" sz="4800" dirty="0">
                <a:solidFill>
                  <a:schemeClr val="bg1"/>
                </a:solidFill>
              </a:rPr>
              <a:t>that should set thy people free;</a:t>
            </a:r>
          </a:p>
          <a:p>
            <a:r>
              <a:rPr lang="en-GB" sz="4800" dirty="0">
                <a:solidFill>
                  <a:schemeClr val="bg1"/>
                </a:solidFill>
              </a:rPr>
              <a:t>but with mocking scorn, </a:t>
            </a:r>
          </a:p>
          <a:p>
            <a:r>
              <a:rPr lang="en-GB" sz="4800" dirty="0">
                <a:solidFill>
                  <a:schemeClr val="bg1"/>
                </a:solidFill>
              </a:rPr>
              <a:t>and with crown of thorn, </a:t>
            </a:r>
          </a:p>
          <a:p>
            <a:r>
              <a:rPr lang="en-GB" sz="4800" dirty="0">
                <a:solidFill>
                  <a:schemeClr val="bg1"/>
                </a:solidFill>
              </a:rPr>
              <a:t>they bore thee to Calvary.</a:t>
            </a:r>
          </a:p>
          <a:p>
            <a:r>
              <a:rPr lang="en-GB" sz="4800" dirty="0">
                <a:solidFill>
                  <a:schemeClr val="bg1"/>
                </a:solidFill>
              </a:rPr>
              <a:t>O come to my heart, Lord Jesus,</a:t>
            </a:r>
          </a:p>
          <a:p>
            <a:r>
              <a:rPr lang="en-GB" sz="4800" dirty="0">
                <a:solidFill>
                  <a:schemeClr val="bg1"/>
                </a:solidFill>
              </a:rPr>
              <a:t>there is room in my heart for Thee.</a:t>
            </a:r>
          </a:p>
        </p:txBody>
      </p:sp>
    </p:spTree>
    <p:extLst>
      <p:ext uri="{BB962C8B-B14F-4D97-AF65-F5344CB8AC3E}">
        <p14:creationId xmlns:p14="http://schemas.microsoft.com/office/powerpoint/2010/main" val="815466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1447" y="201287"/>
            <a:ext cx="11660553" cy="6001643"/>
          </a:xfrm>
          <a:prstGeom prst="rect">
            <a:avLst/>
          </a:prstGeom>
        </p:spPr>
        <p:txBody>
          <a:bodyPr wrap="square">
            <a:spAutoFit/>
          </a:bodyPr>
          <a:lstStyle/>
          <a:p>
            <a:r>
              <a:rPr lang="en-GB" sz="4800" dirty="0">
                <a:solidFill>
                  <a:schemeClr val="bg1"/>
                </a:solidFill>
              </a:rPr>
              <a:t>When the heavens shall ring, </a:t>
            </a:r>
          </a:p>
          <a:p>
            <a:r>
              <a:rPr lang="en-GB" sz="4800" dirty="0">
                <a:solidFill>
                  <a:schemeClr val="bg1"/>
                </a:solidFill>
              </a:rPr>
              <a:t>and the angels sing, </a:t>
            </a:r>
          </a:p>
          <a:p>
            <a:r>
              <a:rPr lang="en-GB" sz="4800" dirty="0">
                <a:solidFill>
                  <a:schemeClr val="bg1"/>
                </a:solidFill>
              </a:rPr>
              <a:t>at Thy coming to victory, </a:t>
            </a:r>
          </a:p>
          <a:p>
            <a:r>
              <a:rPr lang="en-GB" sz="4800" dirty="0">
                <a:solidFill>
                  <a:schemeClr val="bg1"/>
                </a:solidFill>
              </a:rPr>
              <a:t>let thy voice call me home, </a:t>
            </a:r>
          </a:p>
          <a:p>
            <a:r>
              <a:rPr lang="en-GB" sz="4800" dirty="0">
                <a:solidFill>
                  <a:schemeClr val="bg1"/>
                </a:solidFill>
              </a:rPr>
              <a:t>saying "Yet there is room, </a:t>
            </a:r>
          </a:p>
          <a:p>
            <a:r>
              <a:rPr lang="en-GB" sz="4800" dirty="0">
                <a:solidFill>
                  <a:schemeClr val="bg1"/>
                </a:solidFill>
              </a:rPr>
              <a:t>there is room at my side for thee."</a:t>
            </a:r>
          </a:p>
          <a:p>
            <a:r>
              <a:rPr lang="en-GB" sz="4800" dirty="0">
                <a:solidFill>
                  <a:schemeClr val="bg1"/>
                </a:solidFill>
              </a:rPr>
              <a:t>O come to my heart, Lord Jesus,</a:t>
            </a:r>
          </a:p>
          <a:p>
            <a:r>
              <a:rPr lang="en-GB" sz="4800" dirty="0">
                <a:solidFill>
                  <a:schemeClr val="bg1"/>
                </a:solidFill>
              </a:rPr>
              <a:t>there is room in my heart for Thee.</a:t>
            </a:r>
          </a:p>
        </p:txBody>
      </p:sp>
    </p:spTree>
    <p:extLst>
      <p:ext uri="{BB962C8B-B14F-4D97-AF65-F5344CB8AC3E}">
        <p14:creationId xmlns:p14="http://schemas.microsoft.com/office/powerpoint/2010/main" val="1368450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CABB48D-95BE-4562-A89E-52873EE1B3D4}"/>
              </a:ext>
            </a:extLst>
          </p:cNvPr>
          <p:cNvSpPr txBox="1"/>
          <p:nvPr/>
        </p:nvSpPr>
        <p:spPr>
          <a:xfrm>
            <a:off x="610428" y="721008"/>
            <a:ext cx="10971144" cy="5529719"/>
          </a:xfrm>
          <a:prstGeom prst="rect">
            <a:avLst/>
          </a:prstGeom>
          <a:noFill/>
        </p:spPr>
        <p:txBody>
          <a:bodyPr wrap="square">
            <a:spAutoFit/>
          </a:bodyPr>
          <a:lstStyle/>
          <a:p>
            <a:pPr marL="152400" marR="0" lvl="0" indent="-152400" algn="l" defTabSz="914400" rtl="0" eaLnBrk="1" fontAlgn="auto" latinLnBrk="0" hangingPunct="1">
              <a:spcBef>
                <a:spcPts val="0"/>
              </a:spcBef>
              <a:spcAft>
                <a:spcPts val="0"/>
              </a:spcAft>
              <a:buClrTx/>
              <a:buSzTx/>
              <a:buFontTx/>
              <a:buNone/>
              <a:tabLst/>
              <a:defRPr/>
            </a:pPr>
            <a:r>
              <a:rPr kumimoji="0" lang="en-GB" sz="40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Eucharistic Prayer H</a:t>
            </a:r>
          </a:p>
          <a:p>
            <a:pPr marL="152400" marR="0" lvl="0" indent="-152400" algn="l" defTabSz="914400" rtl="0" eaLnBrk="1" fontAlgn="auto" latinLnBrk="0" hangingPunct="1">
              <a:spcBef>
                <a:spcPts val="0"/>
              </a:spcBef>
              <a:spcAft>
                <a:spcPts val="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p>
          <a:p>
            <a:pPr marL="152400" marR="0" lvl="0" indent="-152400" algn="l" defTabSz="914400" rtl="0" eaLnBrk="1" fontAlgn="auto" latinLnBrk="0" hangingPunct="1">
              <a:spcBef>
                <a:spcPts val="0"/>
              </a:spcBef>
              <a:spcAft>
                <a:spcPts val="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Lord is here.</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His Spirit is with us.</a:t>
            </a:r>
            <a:endParaRPr kumimoji="0" lang="en-GB" sz="4000" b="0" i="0"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Lift up your hearts.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We lift them to the </a:t>
            </a:r>
            <a:r>
              <a:rPr kumimoji="0" lang="en-GB" sz="4000" b="1" i="0"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Lord.</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Let us give thanks to the Lord our God.</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It is right to give thanks and praise</a:t>
            </a:r>
            <a:r>
              <a:rPr kumimoji="0" lang="en-GB" sz="4000" b="1" i="0"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a:extLst>
              <a:ext uri="{FF2B5EF4-FFF2-40B4-BE49-F238E27FC236}">
                <a16:creationId xmlns:a16="http://schemas.microsoft.com/office/drawing/2014/main" id="{49A0735A-A846-A415-3DDA-3F9B69D992A5}"/>
              </a:ext>
            </a:extLst>
          </p:cNvPr>
          <p:cNvPicPr>
            <a:picLocks noChangeAspect="1"/>
          </p:cNvPicPr>
          <p:nvPr/>
        </p:nvPicPr>
        <p:blipFill rotWithShape="1">
          <a:blip r:embed="rId2"/>
          <a:srcRect l="6362"/>
          <a:stretch/>
        </p:blipFill>
        <p:spPr>
          <a:xfrm>
            <a:off x="6206245" y="721008"/>
            <a:ext cx="5774987" cy="3675894"/>
          </a:xfrm>
          <a:prstGeom prst="rect">
            <a:avLst/>
          </a:prstGeom>
        </p:spPr>
      </p:pic>
    </p:spTree>
    <p:extLst>
      <p:ext uri="{BB962C8B-B14F-4D97-AF65-F5344CB8AC3E}">
        <p14:creationId xmlns:p14="http://schemas.microsoft.com/office/powerpoint/2010/main" val="4649689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5500348-0699-4959-B8CF-B180EF1A22C1}"/>
              </a:ext>
            </a:extLst>
          </p:cNvPr>
          <p:cNvSpPr txBox="1"/>
          <p:nvPr/>
        </p:nvSpPr>
        <p:spPr>
          <a:xfrm>
            <a:off x="739945" y="394069"/>
            <a:ext cx="11821886" cy="5820696"/>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It is right to praise you, Father, Lord of all creation;</a:t>
            </a:r>
          </a:p>
          <a:p>
            <a:pPr algn="l">
              <a:lnSpc>
                <a:spcPct val="150000"/>
              </a:lnSpc>
            </a:pPr>
            <a:r>
              <a:rPr lang="en-GB" sz="3600" b="0" i="0" dirty="0">
                <a:solidFill>
                  <a:schemeClr val="bg1"/>
                </a:solidFill>
                <a:effectLst/>
                <a:latin typeface="Open Sans" panose="020B0606030504020204" pitchFamily="34" charset="0"/>
              </a:rPr>
              <a:t>in your love you made us for yourself.</a:t>
            </a:r>
          </a:p>
          <a:p>
            <a:pPr algn="l">
              <a:lnSpc>
                <a:spcPct val="150000"/>
              </a:lnSpc>
            </a:pPr>
            <a:r>
              <a:rPr lang="en-GB" sz="3600" b="0" i="0" dirty="0">
                <a:solidFill>
                  <a:schemeClr val="bg1"/>
                </a:solidFill>
                <a:effectLst/>
                <a:latin typeface="Open Sans" panose="020B0606030504020204" pitchFamily="34" charset="0"/>
              </a:rPr>
              <a:t>When we turned away</a:t>
            </a:r>
          </a:p>
          <a:p>
            <a:pPr algn="l">
              <a:lnSpc>
                <a:spcPct val="150000"/>
              </a:lnSpc>
            </a:pPr>
            <a:r>
              <a:rPr lang="en-GB" sz="3600" b="0" i="0" dirty="0">
                <a:solidFill>
                  <a:schemeClr val="bg1"/>
                </a:solidFill>
                <a:effectLst/>
                <a:latin typeface="Open Sans" panose="020B0606030504020204" pitchFamily="34" charset="0"/>
              </a:rPr>
              <a:t>you did not reject us,</a:t>
            </a:r>
          </a:p>
          <a:p>
            <a:pPr algn="l">
              <a:lnSpc>
                <a:spcPct val="150000"/>
              </a:lnSpc>
            </a:pPr>
            <a:r>
              <a:rPr lang="en-GB" sz="3600" b="0" i="0" dirty="0">
                <a:solidFill>
                  <a:schemeClr val="bg1"/>
                </a:solidFill>
                <a:effectLst/>
                <a:latin typeface="Open Sans" panose="020B0606030504020204" pitchFamily="34" charset="0"/>
              </a:rPr>
              <a:t>but came to meet us in your Son.</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You embraced us as your children</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and welcomed us to sit and eat with you</a:t>
            </a:r>
            <a:r>
              <a:rPr lang="en-GB" sz="3600" b="1" i="0" dirty="0">
                <a:solidFill>
                  <a:srgbClr val="002060"/>
                </a:solidFill>
                <a:effectLst/>
                <a:latin typeface="Open Sans" panose="020B0606030504020204" pitchFamily="34" charset="0"/>
              </a:rPr>
              <a:t>.</a:t>
            </a:r>
            <a:endParaRPr lang="en-GB" sz="3600" b="0" i="0" dirty="0">
              <a:solidFill>
                <a:srgbClr val="002060"/>
              </a:solidFill>
              <a:effectLst/>
              <a:latin typeface="Open Sans" panose="020B0606030504020204" pitchFamily="34" charset="0"/>
            </a:endParaRPr>
          </a:p>
        </p:txBody>
      </p:sp>
    </p:spTree>
    <p:extLst>
      <p:ext uri="{BB962C8B-B14F-4D97-AF65-F5344CB8AC3E}">
        <p14:creationId xmlns:p14="http://schemas.microsoft.com/office/powerpoint/2010/main" val="895634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84435DE-C6C7-4932-9652-BA3B3BA10606}"/>
              </a:ext>
            </a:extLst>
          </p:cNvPr>
          <p:cNvSpPr txBox="1"/>
          <p:nvPr/>
        </p:nvSpPr>
        <p:spPr>
          <a:xfrm>
            <a:off x="708272" y="0"/>
            <a:ext cx="11683540" cy="812530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In Christ you shared our life</a:t>
            </a:r>
          </a:p>
          <a:p>
            <a:pPr algn="l">
              <a:lnSpc>
                <a:spcPct val="150000"/>
              </a:lnSpc>
            </a:pPr>
            <a:r>
              <a:rPr lang="en-GB" sz="3600" b="0" i="0" dirty="0">
                <a:solidFill>
                  <a:schemeClr val="bg1"/>
                </a:solidFill>
                <a:effectLst/>
                <a:latin typeface="Open Sans" panose="020B0606030504020204" pitchFamily="34" charset="0"/>
              </a:rPr>
              <a:t>that we might live in him and he in us.</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He opened his arms of love upon the cross</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and made for all the perfect sacrifice </a:t>
            </a:r>
            <a:r>
              <a:rPr lang="en-GB" sz="3600" b="1" i="0" dirty="0">
                <a:solidFill>
                  <a:srgbClr val="002060"/>
                </a:solidFill>
                <a:effectLst/>
                <a:latin typeface="Open Sans" panose="020B0606030504020204" pitchFamily="34" charset="0"/>
              </a:rPr>
              <a:t>for sin.</a:t>
            </a:r>
          </a:p>
          <a:p>
            <a:pPr algn="l">
              <a:lnSpc>
                <a:spcPct val="150000"/>
              </a:lnSpc>
            </a:pPr>
            <a:r>
              <a:rPr lang="en-GB" sz="3600" b="0" i="0" dirty="0">
                <a:solidFill>
                  <a:schemeClr val="bg1"/>
                </a:solidFill>
                <a:effectLst/>
                <a:latin typeface="Open Sans" panose="020B0606030504020204" pitchFamily="34" charset="0"/>
              </a:rPr>
              <a:t>On the night he was betrayed,</a:t>
            </a:r>
          </a:p>
          <a:p>
            <a:pPr algn="l">
              <a:lnSpc>
                <a:spcPct val="150000"/>
              </a:lnSpc>
            </a:pPr>
            <a:r>
              <a:rPr lang="en-GB" sz="3600" b="0" i="0" dirty="0">
                <a:solidFill>
                  <a:schemeClr val="bg1"/>
                </a:solidFill>
                <a:effectLst/>
                <a:latin typeface="Open Sans" panose="020B0606030504020204" pitchFamily="34" charset="0"/>
              </a:rPr>
              <a:t>at supper with his friends</a:t>
            </a:r>
          </a:p>
          <a:p>
            <a:pPr algn="l">
              <a:lnSpc>
                <a:spcPct val="150000"/>
              </a:lnSpc>
            </a:pPr>
            <a:r>
              <a:rPr lang="en-GB" sz="3600" b="0" i="0" dirty="0">
                <a:solidFill>
                  <a:schemeClr val="bg1"/>
                </a:solidFill>
                <a:effectLst/>
                <a:latin typeface="Open Sans" panose="020B0606030504020204" pitchFamily="34" charset="0"/>
              </a:rPr>
              <a:t>he took bread, and gave you thanks;</a:t>
            </a:r>
          </a:p>
          <a:p>
            <a:pPr algn="l">
              <a:lnSpc>
                <a:spcPct val="150000"/>
              </a:lnSpc>
            </a:pPr>
            <a:r>
              <a:rPr lang="en-GB" sz="3600" b="0" i="0" dirty="0">
                <a:solidFill>
                  <a:schemeClr val="bg1"/>
                </a:solidFill>
                <a:effectLst/>
                <a:latin typeface="Open Sans" panose="020B0606030504020204" pitchFamily="34" charset="0"/>
              </a:rPr>
              <a:t>he broke it and gave it to them, saying:</a:t>
            </a:r>
          </a:p>
          <a:p>
            <a:pPr algn="l">
              <a:lnSpc>
                <a:spcPct val="150000"/>
              </a:lnSpc>
            </a:pPr>
            <a:endParaRPr lang="en-GB" sz="3600"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2141045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11963C-91C2-478E-AA92-A27FA299DC6E}"/>
              </a:ext>
            </a:extLst>
          </p:cNvPr>
          <p:cNvSpPr txBox="1"/>
          <p:nvPr/>
        </p:nvSpPr>
        <p:spPr>
          <a:xfrm>
            <a:off x="753042" y="612844"/>
            <a:ext cx="11180812" cy="563231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Take, eat; this is my body which is given for you;</a:t>
            </a:r>
          </a:p>
          <a:p>
            <a:pPr algn="l">
              <a:lnSpc>
                <a:spcPct val="150000"/>
              </a:lnSpc>
            </a:pPr>
            <a:r>
              <a:rPr lang="en-GB" sz="3600" b="0" i="0" dirty="0">
                <a:solidFill>
                  <a:schemeClr val="bg1"/>
                </a:solidFill>
                <a:effectLst/>
                <a:latin typeface="Open Sans" panose="020B0606030504020204" pitchFamily="34" charset="0"/>
              </a:rPr>
              <a:t>do this in remembrance of me.</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Father, we do this in remembrance of him:</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his body is the bread of life.</a:t>
            </a:r>
            <a:endParaRPr lang="en-GB" sz="3600" b="0" i="0" dirty="0">
              <a:solidFill>
                <a:schemeClr val="accent4"/>
              </a:solidFill>
              <a:effectLst/>
              <a:latin typeface="Open Sans" panose="020B0606030504020204" pitchFamily="34" charset="0"/>
            </a:endParaRPr>
          </a:p>
          <a:p>
            <a:pPr algn="l">
              <a:lnSpc>
                <a:spcPct val="150000"/>
              </a:lnSpc>
            </a:pPr>
            <a:r>
              <a:rPr lang="en-GB" sz="3600" b="0" i="0" dirty="0">
                <a:solidFill>
                  <a:schemeClr val="bg1"/>
                </a:solidFill>
                <a:effectLst/>
                <a:latin typeface="Open Sans" panose="020B0606030504020204" pitchFamily="34" charset="0"/>
              </a:rPr>
              <a:t>At the end of supper, taking the cup of wine,</a:t>
            </a:r>
          </a:p>
          <a:p>
            <a:pPr algn="l">
              <a:lnSpc>
                <a:spcPct val="150000"/>
              </a:lnSpc>
            </a:pPr>
            <a:r>
              <a:rPr lang="en-GB" sz="3600" b="0" i="0" dirty="0">
                <a:solidFill>
                  <a:schemeClr val="bg1"/>
                </a:solidFill>
                <a:effectLst/>
                <a:latin typeface="Open Sans" panose="020B0606030504020204" pitchFamily="34" charset="0"/>
              </a:rPr>
              <a:t>he gave you thanks, and said: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58459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36BF1B5E-2D89-4603-887D-02AC6C79F87F}"/>
              </a:ext>
            </a:extLst>
          </p:cNvPr>
          <p:cNvSpPr txBox="1"/>
          <p:nvPr/>
        </p:nvSpPr>
        <p:spPr>
          <a:xfrm>
            <a:off x="457170" y="206014"/>
            <a:ext cx="12058116" cy="6753965"/>
          </a:xfrm>
          <a:prstGeom prst="rect">
            <a:avLst/>
          </a:prstGeom>
          <a:noFill/>
        </p:spPr>
        <p:txBody>
          <a:bodyPr wrap="square" rtlCol="0">
            <a:spAutoFit/>
          </a:bodyPr>
          <a:lstStyle/>
          <a:p>
            <a:pPr marL="152400" indent="304800">
              <a:lnSpc>
                <a:spcPct val="150000"/>
              </a:lnSpc>
            </a:pPr>
            <a:r>
              <a:rPr lang="en-GB" sz="3600" spc="15" dirty="0">
                <a:solidFill>
                  <a:srgbClr val="D20000"/>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dirty="0">
                <a:solidFill>
                  <a:srgbClr val="D20000"/>
                </a:solidFill>
                <a:effectLst/>
                <a:latin typeface="Segoe UI Historic" panose="020B0502040204020203" pitchFamily="34" charset="0"/>
                <a:ea typeface="Calibri" panose="020F0502020204030204" pitchFamily="34" charset="0"/>
                <a:cs typeface="Times New Roman" panose="02020603050405020304" pitchFamily="18" charset="0"/>
              </a:rPr>
              <a:t>Words of Welcome</a:t>
            </a:r>
            <a:endParaRPr lang="en-GB" sz="4400"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spc="15"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0" i="0" dirty="0">
                <a:solidFill>
                  <a:schemeClr val="bg1"/>
                </a:solidFill>
                <a:effectLst/>
                <a:latin typeface="Open Sans" panose="020B0606030504020204" pitchFamily="34" charset="0"/>
              </a:rPr>
              <a:t>Grace, mercy and peace</a:t>
            </a:r>
          </a:p>
          <a:p>
            <a:pPr algn="l">
              <a:lnSpc>
                <a:spcPct val="150000"/>
              </a:lnSpc>
            </a:pPr>
            <a:r>
              <a:rPr lang="en-GB" sz="4400" b="0" i="0" dirty="0">
                <a:solidFill>
                  <a:schemeClr val="bg1"/>
                </a:solidFill>
                <a:effectLst/>
                <a:latin typeface="Open Sans" panose="020B0606030504020204" pitchFamily="34" charset="0"/>
              </a:rPr>
              <a:t>	from God our Father</a:t>
            </a:r>
          </a:p>
          <a:p>
            <a:pPr algn="l">
              <a:lnSpc>
                <a:spcPct val="150000"/>
              </a:lnSpc>
            </a:pPr>
            <a:r>
              <a:rPr lang="en-GB" sz="4400" b="0" i="0" dirty="0">
                <a:solidFill>
                  <a:schemeClr val="bg1"/>
                </a:solidFill>
                <a:effectLst/>
                <a:latin typeface="Open Sans" panose="020B0606030504020204" pitchFamily="34" charset="0"/>
              </a:rPr>
              <a:t>	and the Lord Jesus Christ</a:t>
            </a:r>
          </a:p>
          <a:p>
            <a:pPr algn="l">
              <a:lnSpc>
                <a:spcPct val="150000"/>
              </a:lnSpc>
            </a:pPr>
            <a:r>
              <a:rPr lang="en-GB" sz="4400" b="0" i="0" dirty="0">
                <a:solidFill>
                  <a:schemeClr val="bg1"/>
                </a:solidFill>
                <a:effectLst/>
                <a:latin typeface="Open Sans" panose="020B0606030504020204" pitchFamily="34" charset="0"/>
              </a:rPr>
              <a:t>	be with you</a:t>
            </a:r>
            <a:endParaRPr lang="en-GB" sz="4400" b="0" i="0" dirty="0">
              <a:solidFill>
                <a:srgbClr val="000000"/>
              </a:solidFill>
              <a:effectLst/>
              <a:latin typeface="Open Sans" panose="020B0606030504020204" pitchFamily="34" charset="0"/>
            </a:endParaRPr>
          </a:p>
          <a:p>
            <a:pPr algn="l"/>
            <a:r>
              <a:rPr lang="en-GB" sz="4400" b="0" i="1" dirty="0">
                <a:solidFill>
                  <a:srgbClr val="002060"/>
                </a:solidFill>
                <a:effectLst/>
                <a:latin typeface="Open Sans" panose="020B0606030504020204" pitchFamily="34" charset="0"/>
              </a:rPr>
              <a:t>	All</a:t>
            </a:r>
            <a:r>
              <a:rPr lang="en-GB" sz="4400" b="0" i="0" dirty="0">
                <a:solidFill>
                  <a:srgbClr val="000000"/>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and also with you.</a:t>
            </a:r>
            <a:endParaRPr lang="en-GB" sz="4400" b="0" i="0" dirty="0">
              <a:solidFill>
                <a:schemeClr val="bg1"/>
              </a:solidFill>
              <a:effectLst/>
              <a:latin typeface="Open Sans" panose="020B0606030504020204" pitchFamily="34" charset="0"/>
            </a:endParaRPr>
          </a:p>
          <a:p>
            <a:pPr marL="152400" indent="304800">
              <a:lnSpc>
                <a:spcPct val="150000"/>
              </a:lnSpc>
            </a:pPr>
            <a:r>
              <a:rPr lang="en-GB" sz="44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endParaRPr lang="en-GB" sz="4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4183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11963C-91C2-478E-AA92-A27FA299DC6E}"/>
              </a:ext>
            </a:extLst>
          </p:cNvPr>
          <p:cNvSpPr txBox="1"/>
          <p:nvPr/>
        </p:nvSpPr>
        <p:spPr>
          <a:xfrm>
            <a:off x="697057" y="702601"/>
            <a:ext cx="11180812" cy="563231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Drink this, all of you; this is my blood of </a:t>
            </a:r>
          </a:p>
          <a:p>
            <a:pPr algn="l">
              <a:lnSpc>
                <a:spcPct val="150000"/>
              </a:lnSpc>
            </a:pPr>
            <a:r>
              <a:rPr lang="en-GB" sz="3600" b="0" i="0" dirty="0">
                <a:solidFill>
                  <a:schemeClr val="bg1"/>
                </a:solidFill>
                <a:effectLst/>
                <a:latin typeface="Open Sans" panose="020B0606030504020204" pitchFamily="34" charset="0"/>
              </a:rPr>
              <a:t>the new covenant,</a:t>
            </a:r>
          </a:p>
          <a:p>
            <a:pPr algn="l">
              <a:lnSpc>
                <a:spcPct val="150000"/>
              </a:lnSpc>
            </a:pPr>
            <a:r>
              <a:rPr lang="en-GB" sz="3600" b="0" i="0" dirty="0">
                <a:solidFill>
                  <a:schemeClr val="bg1"/>
                </a:solidFill>
                <a:effectLst/>
                <a:latin typeface="Open Sans" panose="020B0606030504020204" pitchFamily="34" charset="0"/>
              </a:rPr>
              <a:t>which is shed for you for the forgiveness of sins;</a:t>
            </a:r>
          </a:p>
          <a:p>
            <a:pPr algn="l">
              <a:lnSpc>
                <a:spcPct val="150000"/>
              </a:lnSpc>
            </a:pPr>
            <a:r>
              <a:rPr lang="en-GB" sz="3600" b="0" i="0" dirty="0">
                <a:solidFill>
                  <a:schemeClr val="bg1"/>
                </a:solidFill>
                <a:effectLst/>
                <a:latin typeface="Open Sans" panose="020B0606030504020204" pitchFamily="34" charset="0"/>
              </a:rPr>
              <a:t>do this in remembrance of me.</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Father, we do this in remembrance of him:</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his blood is shed for all.</a:t>
            </a:r>
            <a:endParaRPr lang="en-GB" sz="3600" b="0" i="0" dirty="0">
              <a:solidFill>
                <a:schemeClr val="accent4"/>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9319548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AB2A0-5674-EBCF-A4F7-799008856FCF}"/>
              </a:ext>
            </a:extLst>
          </p:cNvPr>
          <p:cNvSpPr txBox="1"/>
          <p:nvPr/>
        </p:nvSpPr>
        <p:spPr>
          <a:xfrm>
            <a:off x="559836" y="237845"/>
            <a:ext cx="11290041" cy="5820696"/>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As we proclaim his death and celebrate his </a:t>
            </a:r>
          </a:p>
          <a:p>
            <a:pPr algn="l">
              <a:lnSpc>
                <a:spcPct val="150000"/>
              </a:lnSpc>
            </a:pPr>
            <a:r>
              <a:rPr lang="en-GB" sz="3600" b="0" i="0" dirty="0">
                <a:solidFill>
                  <a:schemeClr val="bg1"/>
                </a:solidFill>
                <a:effectLst/>
                <a:latin typeface="Open Sans" panose="020B0606030504020204" pitchFamily="34" charset="0"/>
              </a:rPr>
              <a:t>rising in glory,</a:t>
            </a:r>
          </a:p>
          <a:p>
            <a:pPr algn="l">
              <a:lnSpc>
                <a:spcPct val="150000"/>
              </a:lnSpc>
            </a:pPr>
            <a:r>
              <a:rPr lang="en-GB" sz="3600" b="0" i="0" dirty="0">
                <a:solidFill>
                  <a:schemeClr val="bg1"/>
                </a:solidFill>
                <a:effectLst/>
                <a:latin typeface="Open Sans" panose="020B0606030504020204" pitchFamily="34" charset="0"/>
              </a:rPr>
              <a:t>send your Holy Spirit that this bread and this wine</a:t>
            </a:r>
          </a:p>
          <a:p>
            <a:pPr algn="l">
              <a:lnSpc>
                <a:spcPct val="150000"/>
              </a:lnSpc>
            </a:pPr>
            <a:r>
              <a:rPr lang="en-GB" sz="3600" b="0" i="0" dirty="0">
                <a:solidFill>
                  <a:schemeClr val="bg1"/>
                </a:solidFill>
                <a:effectLst/>
                <a:latin typeface="Open Sans" panose="020B0606030504020204" pitchFamily="34" charset="0"/>
              </a:rPr>
              <a:t>may be to us the body and blood of your dear Son.</a:t>
            </a:r>
          </a:p>
          <a:p>
            <a:pPr algn="l">
              <a:lnSpc>
                <a:spcPct val="150000"/>
              </a:lnSpc>
            </a:pPr>
            <a:endParaRPr lang="en-GB" sz="3600" b="0" i="0" dirty="0">
              <a:solidFill>
                <a:schemeClr val="accent4"/>
              </a:solidFill>
              <a:effectLst/>
              <a:latin typeface="Open Sans" panose="020B0606030504020204" pitchFamily="34" charset="0"/>
            </a:endParaRPr>
          </a:p>
          <a:p>
            <a:pPr algn="l">
              <a:lnSpc>
                <a:spcPct val="150000"/>
              </a:lnSpc>
            </a:pPr>
            <a:r>
              <a:rPr lang="en-GB" sz="3600" b="1" i="1" dirty="0">
                <a:solidFill>
                  <a:schemeClr val="accent4"/>
                </a:solidFill>
                <a:effectLst/>
                <a:latin typeface="Open Sans" panose="020B0606030504020204" pitchFamily="34" charset="0"/>
              </a:rPr>
              <a:t>All</a:t>
            </a:r>
            <a:r>
              <a:rPr lang="en-GB" sz="3600" b="1" i="0" dirty="0">
                <a:solidFill>
                  <a:schemeClr val="accent4"/>
                </a:solidFill>
                <a:effectLst/>
                <a:latin typeface="Open Sans" panose="020B0606030504020204" pitchFamily="34" charset="0"/>
              </a:rPr>
              <a:t> </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As we eat and drink these holy gifts</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make us one in Christ, our risen Lord.</a:t>
            </a:r>
            <a:endParaRPr lang="en-GB" sz="3600" b="0" i="0" dirty="0">
              <a:solidFill>
                <a:schemeClr val="accent4"/>
              </a:solidFill>
              <a:effectLst/>
              <a:latin typeface="Open Sans" panose="020B0606030504020204" pitchFamily="34" charset="0"/>
            </a:endParaRPr>
          </a:p>
        </p:txBody>
      </p:sp>
    </p:spTree>
    <p:extLst>
      <p:ext uri="{BB962C8B-B14F-4D97-AF65-F5344CB8AC3E}">
        <p14:creationId xmlns:p14="http://schemas.microsoft.com/office/powerpoint/2010/main" val="10039125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1F96E-C361-4821-B576-31CAF135F161}"/>
              </a:ext>
            </a:extLst>
          </p:cNvPr>
          <p:cNvSpPr txBox="1"/>
          <p:nvPr/>
        </p:nvSpPr>
        <p:spPr>
          <a:xfrm>
            <a:off x="581408" y="1220512"/>
            <a:ext cx="11346024" cy="96648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endParaRPr>
          </a:p>
        </p:txBody>
      </p:sp>
      <p:sp>
        <p:nvSpPr>
          <p:cNvPr id="5" name="TextBox 4">
            <a:extLst>
              <a:ext uri="{FF2B5EF4-FFF2-40B4-BE49-F238E27FC236}">
                <a16:creationId xmlns:a16="http://schemas.microsoft.com/office/drawing/2014/main" id="{AA4E26ED-263E-9E4A-6845-0B590733E8CE}"/>
              </a:ext>
            </a:extLst>
          </p:cNvPr>
          <p:cNvSpPr txBox="1"/>
          <p:nvPr/>
        </p:nvSpPr>
        <p:spPr>
          <a:xfrm>
            <a:off x="581408" y="791219"/>
            <a:ext cx="11267291" cy="4610558"/>
          </a:xfrm>
          <a:prstGeom prst="rect">
            <a:avLst/>
          </a:prstGeom>
          <a:noFill/>
        </p:spPr>
        <p:txBody>
          <a:bodyPr wrap="square">
            <a:spAutoFit/>
          </a:bodyPr>
          <a:lstStyle/>
          <a:p>
            <a:pPr algn="l">
              <a:lnSpc>
                <a:spcPct val="150000"/>
              </a:lnSpc>
            </a:pPr>
            <a:r>
              <a:rPr lang="en-GB" sz="4000" b="0" i="0" dirty="0">
                <a:solidFill>
                  <a:schemeClr val="bg1"/>
                </a:solidFill>
                <a:effectLst/>
                <a:latin typeface="Open Sans" panose="020B0606030504020204" pitchFamily="34" charset="0"/>
              </a:rPr>
              <a:t>With your whole Church </a:t>
            </a:r>
          </a:p>
          <a:p>
            <a:pPr algn="l">
              <a:lnSpc>
                <a:spcPct val="150000"/>
              </a:lnSpc>
            </a:pPr>
            <a:r>
              <a:rPr lang="en-GB" sz="4000" b="0" i="0" dirty="0">
                <a:solidFill>
                  <a:schemeClr val="bg1"/>
                </a:solidFill>
                <a:effectLst/>
                <a:latin typeface="Open Sans" panose="020B0606030504020204" pitchFamily="34" charset="0"/>
              </a:rPr>
              <a:t>throughout the world</a:t>
            </a:r>
          </a:p>
          <a:p>
            <a:pPr algn="l">
              <a:lnSpc>
                <a:spcPct val="150000"/>
              </a:lnSpc>
            </a:pPr>
            <a:r>
              <a:rPr lang="en-GB" sz="4000" b="0" i="0" dirty="0">
                <a:solidFill>
                  <a:schemeClr val="bg1"/>
                </a:solidFill>
                <a:effectLst/>
                <a:latin typeface="Open Sans" panose="020B0606030504020204" pitchFamily="34" charset="0"/>
              </a:rPr>
              <a:t>we offer you this sacrifice of praise</a:t>
            </a:r>
          </a:p>
          <a:p>
            <a:pPr algn="l">
              <a:lnSpc>
                <a:spcPct val="150000"/>
              </a:lnSpc>
            </a:pPr>
            <a:r>
              <a:rPr lang="en-GB" sz="4000" b="0" i="0" dirty="0">
                <a:solidFill>
                  <a:schemeClr val="bg1"/>
                </a:solidFill>
                <a:effectLst/>
                <a:latin typeface="Open Sans" panose="020B0606030504020204" pitchFamily="34" charset="0"/>
              </a:rPr>
              <a:t>and lift our voice </a:t>
            </a:r>
          </a:p>
          <a:p>
            <a:pPr algn="l">
              <a:lnSpc>
                <a:spcPct val="150000"/>
              </a:lnSpc>
            </a:pPr>
            <a:r>
              <a:rPr lang="en-GB" sz="4000" b="0" i="0" dirty="0">
                <a:solidFill>
                  <a:schemeClr val="bg1"/>
                </a:solidFill>
                <a:effectLst/>
                <a:latin typeface="Open Sans" panose="020B0606030504020204" pitchFamily="34" charset="0"/>
              </a:rPr>
              <a:t>to join the eternal song of heaven:</a:t>
            </a:r>
          </a:p>
        </p:txBody>
      </p:sp>
    </p:spTree>
    <p:extLst>
      <p:ext uri="{BB962C8B-B14F-4D97-AF65-F5344CB8AC3E}">
        <p14:creationId xmlns:p14="http://schemas.microsoft.com/office/powerpoint/2010/main" val="4408057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94F6B2-01F3-BEEC-643B-303DE28580A7}"/>
              </a:ext>
            </a:extLst>
          </p:cNvPr>
          <p:cNvSpPr txBox="1"/>
          <p:nvPr/>
        </p:nvSpPr>
        <p:spPr>
          <a:xfrm>
            <a:off x="292100" y="178150"/>
            <a:ext cx="11607800" cy="6512039"/>
          </a:xfrm>
          <a:prstGeom prst="rect">
            <a:avLst/>
          </a:prstGeom>
          <a:noFill/>
        </p:spPr>
        <p:txBody>
          <a:bodyPr wrap="square">
            <a:spAutoFit/>
          </a:bodyPr>
          <a:lstStyle/>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1" i="0" u="none" strike="noStrike" kern="1200" cap="none" spc="15"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r>
              <a:rPr kumimoji="0" lang="en-GB" sz="3600" b="1" i="0" u="none" strike="noStrike" kern="1200" cap="none" spc="15"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Sanctus (Holy holy)</a:t>
            </a:r>
            <a:r>
              <a:rPr kumimoji="0" lang="en-GB" sz="3600" b="1" i="0" u="none" strike="noStrike" kern="1200" cap="none" spc="15"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3600" b="0"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GB" sz="3600" b="1" i="0"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0" i="0" u="none" strike="noStrike" kern="1200" cap="none" spc="0"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r>
              <a:rPr kumimoji="0" lang="en-GB" sz="3600" b="0" u="none" strike="noStrike" kern="1200" cap="none" spc="15" normalizeH="0" baseline="0" noProof="0" dirty="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We sing together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1" u="none" strike="noStrike" kern="1200" cap="none" spc="15"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All </a:t>
            </a:r>
            <a:r>
              <a:rPr kumimoji="0" lang="en-GB" sz="3600" b="0" i="0" u="none" strike="noStrike" kern="1200" cap="none" spc="1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Holy, holy, holy Lord, God of power and might, heaven 	and earth are full of your glory.  Hosanna in the 	highest, highest, Hosanna in the highest.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Blessed is he  who comes in the name of the Lord.  	Hosanna in the highest,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Hosanna in the highest, the highest, the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the highest.</a:t>
            </a:r>
          </a:p>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3708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18728DF-1190-41DA-A21C-E59C6F98C05E}"/>
              </a:ext>
            </a:extLst>
          </p:cNvPr>
          <p:cNvSpPr txBox="1"/>
          <p:nvPr/>
        </p:nvSpPr>
        <p:spPr>
          <a:xfrm>
            <a:off x="793102" y="239393"/>
            <a:ext cx="11107024" cy="604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Lord’s Prayer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As our Saviour taught us, so we pray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50000"/>
              </a:lnSpc>
              <a:spcBef>
                <a:spcPts val="0"/>
              </a:spcBef>
              <a:spcAft>
                <a:spcPts val="1000"/>
              </a:spcAft>
              <a:buClrTx/>
              <a:buSzTx/>
              <a:buFontTx/>
              <a:buNone/>
              <a:tabLst/>
              <a:defRPr/>
            </a:pPr>
            <a:r>
              <a:rPr kumimoji="0" lang="en-GB" sz="4000" b="1"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Our Father, who art in heaven,</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hallowed be thy name;</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thy kingdom come; thy will be done;</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on earth as it is in heaven.</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Give us this day our daily bread.</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526039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923D24F-D945-41A3-93E5-FA23CF7AA133}"/>
              </a:ext>
            </a:extLst>
          </p:cNvPr>
          <p:cNvSpPr txBox="1"/>
          <p:nvPr/>
        </p:nvSpPr>
        <p:spPr>
          <a:xfrm>
            <a:off x="1138847" y="132511"/>
            <a:ext cx="10695963" cy="64561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forgive us our trespasses,</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as we forgive those who trespass against 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lead us not into temptation;</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but deliver us from evil.</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For thine is the kingdom, the power and the glory, for ever and ever.</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Amen.</a:t>
            </a:r>
            <a:endParaRPr kumimoji="0" lang="en-GB" sz="40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819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08A9669-9155-4763-91C4-6A20A6546257}"/>
              </a:ext>
            </a:extLst>
          </p:cNvPr>
          <p:cNvSpPr txBox="1"/>
          <p:nvPr/>
        </p:nvSpPr>
        <p:spPr>
          <a:xfrm>
            <a:off x="757690" y="574586"/>
            <a:ext cx="10452683" cy="52732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Breaking of the Bread</a:t>
            </a:r>
            <a:endPar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GB" sz="4000" b="0" i="1"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Minister breaks the consecrated bread</a:t>
            </a:r>
            <a:r>
              <a:rPr kumimoji="0" lang="en-GB" sz="4000" b="0" i="1"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We break this bread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to share in the body of Christ.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All</a:t>
            </a:r>
            <a:r>
              <a:rPr kumimoji="0" lang="en-GB" sz="4000" b="1" i="0"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 </a:t>
            </a:r>
            <a:r>
              <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Though we are many,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we are one body,</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because we all share in one bread.</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978619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ADB6CC2-F762-4757-ADEC-22F75EC86C8E}"/>
              </a:ext>
            </a:extLst>
          </p:cNvPr>
          <p:cNvSpPr txBox="1"/>
          <p:nvPr/>
        </p:nvSpPr>
        <p:spPr>
          <a:xfrm>
            <a:off x="681063" y="322160"/>
            <a:ext cx="11203097" cy="6211957"/>
          </a:xfrm>
          <a:prstGeom prst="rect">
            <a:avLst/>
          </a:prstGeom>
          <a:noFill/>
        </p:spPr>
        <p:txBody>
          <a:bodyPr wrap="square">
            <a:spAutoFit/>
          </a:bodyPr>
          <a:lstStyle/>
          <a:p>
            <a:pPr marL="304800" marR="0" lvl="0" indent="-3048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Lamb of God</a:t>
            </a:r>
            <a:endPar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00000"/>
              </a:lnSpc>
              <a:spcBef>
                <a:spcPts val="0"/>
              </a:spcBef>
              <a:spcAft>
                <a:spcPts val="1000"/>
              </a:spcAft>
              <a:buClrTx/>
              <a:buSzTx/>
              <a:buFontTx/>
              <a:buNone/>
              <a:tabLst/>
              <a:defRPr/>
            </a:pPr>
            <a:endParaRPr kumimoji="0" lang="en-GB" sz="3600" b="0" i="1"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00000"/>
              </a:lnSpc>
              <a:spcBef>
                <a:spcPts val="0"/>
              </a:spcBef>
              <a:spcAft>
                <a:spcPts val="1000"/>
              </a:spcAft>
              <a:buClrTx/>
              <a:buSzTx/>
              <a:buFontTx/>
              <a:buNone/>
              <a:tabLst/>
              <a:defRPr/>
            </a:pPr>
            <a:r>
              <a:rPr kumimoji="0" lang="en-GB" sz="4000" b="1"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sins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have mercy on us.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4572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have mercy on us.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4572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grant us peace.</a:t>
            </a:r>
          </a:p>
          <a:p>
            <a:pPr marL="457200" marR="0" lvl="0" indent="-152400" algn="l" defTabSz="914400" rtl="0" eaLnBrk="1" fontAlgn="auto" latinLnBrk="0" hangingPunct="1">
              <a:lnSpc>
                <a:spcPct val="100000"/>
              </a:lnSpc>
              <a:spcBef>
                <a:spcPts val="0"/>
              </a:spcBef>
              <a:spcAft>
                <a:spcPts val="1000"/>
              </a:spcAft>
              <a:buClrTx/>
              <a:buSzTx/>
              <a:buFontTx/>
              <a:buNone/>
              <a:tabLst/>
              <a:defRPr/>
            </a:pPr>
            <a:r>
              <a:rPr lang="en-GB" sz="4000" i="1" spc="15" dirty="0">
                <a:solidFill>
                  <a:srgbClr val="002060"/>
                </a:solidFill>
                <a:latin typeface="Segoe UI Historic" panose="020B0502040204020203" pitchFamily="34" charset="0"/>
                <a:ea typeface="Segoe UI Historic" panose="020B0502040204020203" pitchFamily="34" charset="0"/>
                <a:cs typeface="Segoe UI Historic" panose="020B0502040204020203" pitchFamily="34" charset="0"/>
              </a:rPr>
              <a:t>Congregation Kneels</a:t>
            </a:r>
            <a:endParaRPr kumimoji="0" lang="en-GB" sz="4000" i="1"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4593507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D84E0-34F1-41A2-9E52-B3FC182F7EF2}"/>
              </a:ext>
            </a:extLst>
          </p:cNvPr>
          <p:cNvSpPr txBox="1"/>
          <p:nvPr/>
        </p:nvSpPr>
        <p:spPr>
          <a:xfrm>
            <a:off x="503855" y="0"/>
            <a:ext cx="11594839" cy="64572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Jesus is the Lamb of God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who takes away the sin of the world.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Blessed are those who are called to his supper.</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All</a:t>
            </a:r>
            <a:r>
              <a:rPr kumimoji="0" lang="en-GB" sz="4000" b="1" i="0"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  </a:t>
            </a:r>
            <a:r>
              <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Lord, I am not worthy to receive you,</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but only say the word,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4000" b="1" dirty="0">
                <a:solidFill>
                  <a:schemeClr val="bg1"/>
                </a:solidFill>
                <a:latin typeface="Open Sans" panose="020B0606030504020204" pitchFamily="34" charset="0"/>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and I shall be healed.</a:t>
            </a:r>
            <a:endPar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21958487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9E602-B80B-46A8-B854-D77450CE4443}"/>
              </a:ext>
            </a:extLst>
          </p:cNvPr>
          <p:cNvSpPr txBox="1"/>
          <p:nvPr/>
        </p:nvSpPr>
        <p:spPr>
          <a:xfrm>
            <a:off x="572037" y="277837"/>
            <a:ext cx="8574833" cy="91723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i="1"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Distribution of Communion</a:t>
            </a:r>
          </a:p>
        </p:txBody>
      </p:sp>
      <p:pic>
        <p:nvPicPr>
          <p:cNvPr id="5" name="Picture 4">
            <a:extLst>
              <a:ext uri="{FF2B5EF4-FFF2-40B4-BE49-F238E27FC236}">
                <a16:creationId xmlns:a16="http://schemas.microsoft.com/office/drawing/2014/main" id="{0766EA40-EE0A-F596-51B3-68A31B7FCA09}"/>
              </a:ext>
            </a:extLst>
          </p:cNvPr>
          <p:cNvPicPr>
            <a:picLocks noChangeAspect="1"/>
          </p:cNvPicPr>
          <p:nvPr/>
        </p:nvPicPr>
        <p:blipFill rotWithShape="1">
          <a:blip r:embed="rId2"/>
          <a:srcRect t="7376" b="7376"/>
          <a:stretch/>
        </p:blipFill>
        <p:spPr>
          <a:xfrm>
            <a:off x="1799617" y="1522329"/>
            <a:ext cx="9137514" cy="5194670"/>
          </a:xfrm>
          <a:prstGeom prst="rect">
            <a:avLst/>
          </a:prstGeom>
        </p:spPr>
      </p:pic>
    </p:spTree>
    <p:extLst>
      <p:ext uri="{BB962C8B-B14F-4D97-AF65-F5344CB8AC3E}">
        <p14:creationId xmlns:p14="http://schemas.microsoft.com/office/powerpoint/2010/main" val="549687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F9689-EE83-2FE6-3335-570C6D196A6B}"/>
              </a:ext>
            </a:extLst>
          </p:cNvPr>
          <p:cNvSpPr txBox="1"/>
          <p:nvPr/>
        </p:nvSpPr>
        <p:spPr>
          <a:xfrm>
            <a:off x="763557" y="0"/>
            <a:ext cx="6097554" cy="981872"/>
          </a:xfrm>
          <a:prstGeom prst="rect">
            <a:avLst/>
          </a:prstGeom>
          <a:noFill/>
        </p:spPr>
        <p:txBody>
          <a:bodyPr wrap="square">
            <a:spAutoFit/>
          </a:bodyPr>
          <a:lstStyle/>
          <a:p>
            <a:pPr marL="152400" indent="304800">
              <a:lnSpc>
                <a:spcPct val="150000"/>
              </a:lnSpc>
            </a:pPr>
            <a:r>
              <a:rPr lang="en-GB" sz="4400" b="1" dirty="0">
                <a:solidFill>
                  <a:srgbClr val="D20000"/>
                </a:solidFill>
                <a:effectLst/>
                <a:latin typeface="Segoe UI Historic" panose="020B0502040204020203" pitchFamily="34" charset="0"/>
                <a:ea typeface="Calibri" panose="020F0502020204030204" pitchFamily="34" charset="0"/>
                <a:cs typeface="Times New Roman" panose="02020603050405020304" pitchFamily="18" charset="0"/>
              </a:rPr>
              <a:t>Prayers of Penitence</a:t>
            </a:r>
            <a:endParaRPr lang="en-GB" sz="4400"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TextBox 2">
            <a:extLst>
              <a:ext uri="{FF2B5EF4-FFF2-40B4-BE49-F238E27FC236}">
                <a16:creationId xmlns:a16="http://schemas.microsoft.com/office/drawing/2014/main" id="{5DCE1AF3-8504-3727-2598-590C689695FB}"/>
              </a:ext>
            </a:extLst>
          </p:cNvPr>
          <p:cNvSpPr txBox="1"/>
          <p:nvPr/>
        </p:nvSpPr>
        <p:spPr>
          <a:xfrm>
            <a:off x="1171049" y="846799"/>
            <a:ext cx="9264856" cy="3742762"/>
          </a:xfrm>
          <a:prstGeom prst="rect">
            <a:avLst/>
          </a:prstGeom>
        </p:spPr>
        <p:txBody>
          <a:bodyPr vert="horz" lIns="91440" tIns="45720" rIns="91440" bIns="45720" rtlCol="0">
            <a:noAutofit/>
          </a:bodyPr>
          <a:lstStyle/>
          <a:p>
            <a:pPr algn="l">
              <a:lnSpc>
                <a:spcPct val="150000"/>
              </a:lnSpc>
            </a:pPr>
            <a:r>
              <a:rPr lang="en-GB" sz="4000" b="0" i="0" dirty="0">
                <a:solidFill>
                  <a:schemeClr val="bg1"/>
                </a:solidFill>
                <a:effectLst/>
                <a:latin typeface="Open Sans" panose="020B0606030504020204" pitchFamily="34" charset="0"/>
              </a:rPr>
              <a:t>God the Father forgives us in Christ and heals us by the Holy Spirit.</a:t>
            </a:r>
          </a:p>
          <a:p>
            <a:pPr algn="l">
              <a:lnSpc>
                <a:spcPct val="150000"/>
              </a:lnSpc>
            </a:pPr>
            <a:r>
              <a:rPr lang="en-GB" sz="4000" b="0" i="0" dirty="0">
                <a:solidFill>
                  <a:schemeClr val="bg1"/>
                </a:solidFill>
                <a:effectLst/>
                <a:latin typeface="Open Sans" panose="020B0606030504020204" pitchFamily="34" charset="0"/>
              </a:rPr>
              <a:t>Let us therefore put away all anger and bitterness, all slander and malice,</a:t>
            </a:r>
          </a:p>
          <a:p>
            <a:pPr algn="l">
              <a:lnSpc>
                <a:spcPct val="150000"/>
              </a:lnSpc>
            </a:pPr>
            <a:r>
              <a:rPr lang="en-GB" sz="4000" b="0" i="0" dirty="0">
                <a:solidFill>
                  <a:schemeClr val="bg1"/>
                </a:solidFill>
                <a:effectLst/>
                <a:latin typeface="Open Sans" panose="020B0606030504020204" pitchFamily="34" charset="0"/>
              </a:rPr>
              <a:t>and confess our sins </a:t>
            </a:r>
          </a:p>
          <a:p>
            <a:pPr algn="l">
              <a:lnSpc>
                <a:spcPct val="150000"/>
              </a:lnSpc>
            </a:pPr>
            <a:r>
              <a:rPr lang="en-GB" sz="4000" b="0" i="0" dirty="0">
                <a:solidFill>
                  <a:schemeClr val="bg1"/>
                </a:solidFill>
                <a:effectLst/>
                <a:latin typeface="Open Sans" panose="020B0606030504020204" pitchFamily="34" charset="0"/>
              </a:rPr>
              <a:t>to God our redeemer.</a:t>
            </a:r>
          </a:p>
        </p:txBody>
      </p:sp>
    </p:spTree>
    <p:extLst>
      <p:ext uri="{BB962C8B-B14F-4D97-AF65-F5344CB8AC3E}">
        <p14:creationId xmlns:p14="http://schemas.microsoft.com/office/powerpoint/2010/main" val="1563707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494140" y="907918"/>
            <a:ext cx="10040916" cy="4790094"/>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4000" b="0" i="1" u="none" strike="noStrike" kern="1200" cap="none" spc="0" normalizeH="0" baseline="0" noProof="0" dirty="0">
                <a:ln>
                  <a:noFill/>
                </a:ln>
                <a:solidFill>
                  <a:srgbClr val="FF000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1"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	Communion Hymn 432  </a:t>
            </a:r>
          </a:p>
          <a:p>
            <a:pPr marL="0" marR="0" lvl="0" indent="457200" algn="l" defTabSz="914400" rtl="0" eaLnBrk="1" fontAlgn="base" latinLnBrk="0" hangingPunct="1">
              <a:lnSpc>
                <a:spcPct val="150000"/>
              </a:lnSpc>
              <a:spcBef>
                <a:spcPts val="0"/>
              </a:spcBef>
              <a:spcAft>
                <a:spcPts val="0"/>
              </a:spcAft>
              <a:buClrTx/>
              <a:buSzTx/>
              <a:buFontTx/>
              <a:buNone/>
              <a:tabLst/>
              <a:defRPr/>
            </a:pPr>
            <a:r>
              <a:rPr lang="en-GB" sz="7200" dirty="0">
                <a:effectLst/>
                <a:latin typeface="Calibri" panose="020F0502020204030204" pitchFamily="34" charset="0"/>
                <a:ea typeface="Calibri" panose="020F0502020204030204" pitchFamily="34" charset="0"/>
                <a:cs typeface="Times New Roman" panose="02020603050405020304" pitchFamily="18" charset="0"/>
              </a:rPr>
              <a:t>	</a:t>
            </a:r>
            <a:r>
              <a:rPr lang="en-GB" sz="72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Servant King</a:t>
            </a:r>
            <a:endParaRPr kumimoji="0" lang="en-GB" sz="3600" b="0" i="0" u="none" strike="noStrike" kern="1200" cap="none" spc="0" normalizeH="0" baseline="0" noProof="0" dirty="0">
              <a:ln>
                <a:noFill/>
              </a:ln>
              <a:solidFill>
                <a:schemeClr val="bg1"/>
              </a:solidFill>
              <a:effectLst/>
              <a:uLnTx/>
              <a:uFillTx/>
              <a:latin typeface="Segoe UI Historic" panose="020B0502040204020203" pitchFamily="34" charset="0"/>
              <a:ea typeface="+mn-ea"/>
              <a:cs typeface="+mn-cs"/>
            </a:endParaRPr>
          </a:p>
          <a:p>
            <a:pPr marL="0" marR="0" lvl="0" indent="0" algn="l" defTabSz="914400" rtl="0" eaLnBrk="1" fontAlgn="base" latinLnBrk="0" hangingPunct="1">
              <a:lnSpc>
                <a:spcPct val="15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1582958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6635" y="274290"/>
            <a:ext cx="11518730" cy="6309420"/>
          </a:xfrm>
          <a:prstGeom prst="rect">
            <a:avLst/>
          </a:prstGeom>
        </p:spPr>
        <p:txBody>
          <a:bodyPr wrap="square">
            <a:spAutoFit/>
          </a:bodyPr>
          <a:lstStyle/>
          <a:p>
            <a:r>
              <a:rPr lang="en-GB" sz="4800" dirty="0">
                <a:solidFill>
                  <a:schemeClr val="bg1"/>
                </a:solidFill>
              </a:rPr>
              <a:t>From </a:t>
            </a:r>
            <a:r>
              <a:rPr lang="en-GB" sz="4800" dirty="0" err="1">
                <a:solidFill>
                  <a:schemeClr val="bg1"/>
                </a:solidFill>
              </a:rPr>
              <a:t>heav'n</a:t>
            </a:r>
            <a:r>
              <a:rPr lang="en-GB" sz="4800" dirty="0">
                <a:solidFill>
                  <a:schemeClr val="bg1"/>
                </a:solidFill>
              </a:rPr>
              <a:t> you came, helpless babe,</a:t>
            </a:r>
          </a:p>
          <a:p>
            <a:r>
              <a:rPr lang="en-GB" sz="4800" dirty="0">
                <a:solidFill>
                  <a:schemeClr val="bg1"/>
                </a:solidFill>
              </a:rPr>
              <a:t>entered our world, your glory veiled;</a:t>
            </a:r>
          </a:p>
          <a:p>
            <a:r>
              <a:rPr lang="en-GB" sz="4800" dirty="0">
                <a:solidFill>
                  <a:schemeClr val="bg1"/>
                </a:solidFill>
              </a:rPr>
              <a:t>not to be served, but to serve</a:t>
            </a:r>
          </a:p>
          <a:p>
            <a:r>
              <a:rPr lang="en-GB" sz="4800" dirty="0">
                <a:solidFill>
                  <a:schemeClr val="bg1"/>
                </a:solidFill>
              </a:rPr>
              <a:t> and give your life that we might live.</a:t>
            </a:r>
          </a:p>
          <a:p>
            <a:endParaRPr lang="en-GB" sz="2000" i="1" dirty="0">
              <a:solidFill>
                <a:schemeClr val="bg1"/>
              </a:solidFill>
            </a:endParaRPr>
          </a:p>
          <a:p>
            <a:r>
              <a:rPr lang="en-GB" sz="4800" i="1" dirty="0">
                <a:solidFill>
                  <a:schemeClr val="bg1"/>
                </a:solidFill>
              </a:rPr>
              <a:t>        This is our God, the Servant King,</a:t>
            </a:r>
          </a:p>
          <a:p>
            <a:r>
              <a:rPr lang="en-GB" sz="4800" i="1" dirty="0">
                <a:solidFill>
                  <a:schemeClr val="bg1"/>
                </a:solidFill>
              </a:rPr>
              <a:t>        He calls us now to follow him,</a:t>
            </a:r>
            <a:endParaRPr lang="en-GB" sz="4800" dirty="0">
              <a:solidFill>
                <a:schemeClr val="bg1"/>
              </a:solidFill>
            </a:endParaRPr>
          </a:p>
          <a:p>
            <a:r>
              <a:rPr lang="en-GB" sz="4800" i="1" dirty="0">
                <a:solidFill>
                  <a:schemeClr val="bg1"/>
                </a:solidFill>
              </a:rPr>
              <a:t>         to bring our lives as a daily offering</a:t>
            </a:r>
            <a:endParaRPr lang="en-GB" sz="4800" dirty="0">
              <a:solidFill>
                <a:schemeClr val="bg1"/>
              </a:solidFill>
            </a:endParaRPr>
          </a:p>
          <a:p>
            <a:r>
              <a:rPr lang="en-GB" sz="4800" i="1" dirty="0">
                <a:solidFill>
                  <a:schemeClr val="bg1"/>
                </a:solidFill>
              </a:rPr>
              <a:t>         of worship to the Servant King.</a:t>
            </a:r>
            <a:endParaRPr lang="en-GB" sz="4800" dirty="0">
              <a:solidFill>
                <a:schemeClr val="bg1"/>
              </a:solidFill>
            </a:endParaRPr>
          </a:p>
        </p:txBody>
      </p:sp>
    </p:spTree>
    <p:extLst>
      <p:ext uri="{BB962C8B-B14F-4D97-AF65-F5344CB8AC3E}">
        <p14:creationId xmlns:p14="http://schemas.microsoft.com/office/powerpoint/2010/main" val="7642752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9181" y="219927"/>
            <a:ext cx="11018545" cy="6278642"/>
          </a:xfrm>
          <a:prstGeom prst="rect">
            <a:avLst/>
          </a:prstGeom>
        </p:spPr>
        <p:txBody>
          <a:bodyPr wrap="square">
            <a:spAutoFit/>
          </a:bodyPr>
          <a:lstStyle/>
          <a:p>
            <a:r>
              <a:rPr lang="en-GB" dirty="0"/>
              <a:t>. </a:t>
            </a:r>
            <a:r>
              <a:rPr lang="en-GB" sz="4800" dirty="0">
                <a:solidFill>
                  <a:schemeClr val="bg1"/>
                </a:solidFill>
              </a:rPr>
              <a:t>There in the garden of tears,</a:t>
            </a:r>
          </a:p>
          <a:p>
            <a:r>
              <a:rPr lang="en-GB" sz="4800" dirty="0">
                <a:solidFill>
                  <a:schemeClr val="bg1"/>
                </a:solidFill>
              </a:rPr>
              <a:t> my heavy load  He chose to bear;</a:t>
            </a:r>
          </a:p>
          <a:p>
            <a:r>
              <a:rPr lang="en-GB" sz="4800" dirty="0">
                <a:solidFill>
                  <a:schemeClr val="bg1"/>
                </a:solidFill>
              </a:rPr>
              <a:t> His heart with sorrow was torn,</a:t>
            </a:r>
          </a:p>
          <a:p>
            <a:r>
              <a:rPr lang="en-GB" sz="4800" dirty="0">
                <a:solidFill>
                  <a:schemeClr val="bg1"/>
                </a:solidFill>
              </a:rPr>
              <a:t> 'Yet not my will, but yours' he said.</a:t>
            </a:r>
            <a:r>
              <a:rPr lang="en-GB" i="1" dirty="0">
                <a:solidFill>
                  <a:schemeClr val="bg1"/>
                </a:solidFill>
              </a:rPr>
              <a:t> </a:t>
            </a:r>
          </a:p>
          <a:p>
            <a:endParaRPr lang="en-GB" i="1" dirty="0">
              <a:solidFill>
                <a:schemeClr val="bg1"/>
              </a:solidFill>
            </a:endParaRPr>
          </a:p>
          <a:p>
            <a:r>
              <a:rPr lang="en-GB" i="1" dirty="0">
                <a:solidFill>
                  <a:schemeClr val="bg1"/>
                </a:solidFill>
              </a:rPr>
              <a:t>	</a:t>
            </a:r>
            <a:r>
              <a:rPr lang="en-GB" sz="4800" i="1" dirty="0">
                <a:solidFill>
                  <a:schemeClr val="bg1"/>
                </a:solidFill>
              </a:rPr>
              <a:t>This is our God, the Servant King,</a:t>
            </a:r>
          </a:p>
          <a:p>
            <a:r>
              <a:rPr lang="en-GB" sz="4800" i="1" dirty="0">
                <a:solidFill>
                  <a:schemeClr val="bg1"/>
                </a:solidFill>
              </a:rPr>
              <a:t>       He calls us now to follow him,</a:t>
            </a:r>
            <a:endParaRPr lang="en-GB" sz="4800" dirty="0">
              <a:solidFill>
                <a:schemeClr val="bg1"/>
              </a:solidFill>
            </a:endParaRPr>
          </a:p>
          <a:p>
            <a:r>
              <a:rPr lang="en-GB" sz="4800" i="1" dirty="0">
                <a:solidFill>
                  <a:schemeClr val="bg1"/>
                </a:solidFill>
              </a:rPr>
              <a:t>       to bring our lives as a daily 		offering of worship to the Servant King.</a:t>
            </a:r>
            <a:endParaRPr lang="en-GB" sz="4800" dirty="0">
              <a:solidFill>
                <a:schemeClr val="bg1"/>
              </a:solidFill>
            </a:endParaRPr>
          </a:p>
        </p:txBody>
      </p:sp>
    </p:spTree>
    <p:extLst>
      <p:ext uri="{BB962C8B-B14F-4D97-AF65-F5344CB8AC3E}">
        <p14:creationId xmlns:p14="http://schemas.microsoft.com/office/powerpoint/2010/main" val="3181962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7646" y="236873"/>
            <a:ext cx="11621477" cy="6432530"/>
          </a:xfrm>
          <a:prstGeom prst="rect">
            <a:avLst/>
          </a:prstGeom>
          <a:noFill/>
        </p:spPr>
        <p:txBody>
          <a:bodyPr wrap="square" rtlCol="0">
            <a:spAutoFit/>
          </a:bodyPr>
          <a:lstStyle/>
          <a:p>
            <a:r>
              <a:rPr lang="en-GB" sz="4800" dirty="0">
                <a:solidFill>
                  <a:schemeClr val="bg1"/>
                </a:solidFill>
              </a:rPr>
              <a:t>Come see his hands and his feet,</a:t>
            </a:r>
          </a:p>
          <a:p>
            <a:r>
              <a:rPr lang="en-GB" sz="4800" dirty="0">
                <a:solidFill>
                  <a:schemeClr val="bg1"/>
                </a:solidFill>
              </a:rPr>
              <a:t> the scars that speak of sacrifice,</a:t>
            </a:r>
          </a:p>
          <a:p>
            <a:r>
              <a:rPr lang="en-GB" sz="4800" dirty="0">
                <a:solidFill>
                  <a:schemeClr val="bg1"/>
                </a:solidFill>
              </a:rPr>
              <a:t> hands that flung stars into space</a:t>
            </a:r>
          </a:p>
          <a:p>
            <a:r>
              <a:rPr lang="en-GB" sz="4800" dirty="0">
                <a:solidFill>
                  <a:schemeClr val="bg1"/>
                </a:solidFill>
              </a:rPr>
              <a:t> to cruel nails surrendered.</a:t>
            </a:r>
          </a:p>
          <a:p>
            <a:endParaRPr lang="en-GB" sz="2800" dirty="0">
              <a:solidFill>
                <a:schemeClr val="bg1"/>
              </a:solidFill>
            </a:endParaRPr>
          </a:p>
          <a:p>
            <a:r>
              <a:rPr lang="en-GB" sz="4800" dirty="0">
                <a:solidFill>
                  <a:schemeClr val="bg1"/>
                </a:solidFill>
              </a:rPr>
              <a:t>	</a:t>
            </a:r>
            <a:r>
              <a:rPr lang="en-GB" sz="4800" i="1" dirty="0">
                <a:solidFill>
                  <a:schemeClr val="bg1"/>
                </a:solidFill>
              </a:rPr>
              <a:t>This is our God, the Servant King,</a:t>
            </a:r>
          </a:p>
          <a:p>
            <a:r>
              <a:rPr lang="en-GB" sz="4800" i="1" dirty="0">
                <a:solidFill>
                  <a:schemeClr val="bg1"/>
                </a:solidFill>
              </a:rPr>
              <a:t>       He calls us now to follow him,</a:t>
            </a:r>
            <a:endParaRPr lang="en-GB" sz="4800" dirty="0">
              <a:solidFill>
                <a:schemeClr val="bg1"/>
              </a:solidFill>
            </a:endParaRPr>
          </a:p>
          <a:p>
            <a:r>
              <a:rPr lang="en-GB" sz="4800" i="1" dirty="0">
                <a:solidFill>
                  <a:schemeClr val="bg1"/>
                </a:solidFill>
              </a:rPr>
              <a:t>       to bring our lives as a daily offering of 	worship to the Servant King.</a:t>
            </a:r>
            <a:endParaRPr lang="en-GB" sz="4800" dirty="0">
              <a:solidFill>
                <a:schemeClr val="bg1"/>
              </a:solidFill>
            </a:endParaRPr>
          </a:p>
        </p:txBody>
      </p:sp>
    </p:spTree>
    <p:extLst>
      <p:ext uri="{BB962C8B-B14F-4D97-AF65-F5344CB8AC3E}">
        <p14:creationId xmlns:p14="http://schemas.microsoft.com/office/powerpoint/2010/main" val="14597313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547" y="550667"/>
            <a:ext cx="9313644" cy="2923877"/>
          </a:xfrm>
          <a:prstGeom prst="rect">
            <a:avLst/>
          </a:prstGeom>
        </p:spPr>
        <p:txBody>
          <a:bodyPr wrap="square">
            <a:spAutoFit/>
          </a:bodyPr>
          <a:lstStyle/>
          <a:p>
            <a:endParaRPr lang="en-GB" sz="4800" dirty="0">
              <a:solidFill>
                <a:schemeClr val="bg1"/>
              </a:solidFill>
            </a:endParaRPr>
          </a:p>
          <a:p>
            <a:endParaRPr lang="en-GB" sz="4800" dirty="0">
              <a:solidFill>
                <a:schemeClr val="bg1"/>
              </a:solidFill>
            </a:endParaRPr>
          </a:p>
          <a:p>
            <a:r>
              <a:rPr lang="en-GB" sz="4800" dirty="0">
                <a:solidFill>
                  <a:schemeClr val="bg1"/>
                </a:solidFill>
              </a:rPr>
              <a:t> </a:t>
            </a:r>
          </a:p>
          <a:p>
            <a:pPr marR="29845">
              <a:spcAft>
                <a:spcPts val="0"/>
              </a:spcAft>
              <a:tabLst>
                <a:tab pos="540385" algn="l"/>
              </a:tabLst>
            </a:pPr>
            <a:endParaRPr lang="en-GB" sz="4000" dirty="0">
              <a:solidFill>
                <a:schemeClr val="bg1"/>
              </a:solidFill>
              <a:ea typeface="Times New Roman" panose="02020603050405020304" pitchFamily="18" charset="0"/>
            </a:endParaRPr>
          </a:p>
        </p:txBody>
      </p:sp>
      <p:sp>
        <p:nvSpPr>
          <p:cNvPr id="3" name="TextBox 2"/>
          <p:cNvSpPr txBox="1"/>
          <p:nvPr/>
        </p:nvSpPr>
        <p:spPr>
          <a:xfrm>
            <a:off x="578912" y="210026"/>
            <a:ext cx="11034176" cy="6647974"/>
          </a:xfrm>
          <a:prstGeom prst="rect">
            <a:avLst/>
          </a:prstGeom>
          <a:noFill/>
        </p:spPr>
        <p:txBody>
          <a:bodyPr wrap="square" rtlCol="0">
            <a:spAutoFit/>
          </a:bodyPr>
          <a:lstStyle/>
          <a:p>
            <a:r>
              <a:rPr lang="en-GB" sz="4800" dirty="0">
                <a:solidFill>
                  <a:schemeClr val="bg1"/>
                </a:solidFill>
              </a:rPr>
              <a:t>So let us learn how to serve,</a:t>
            </a:r>
          </a:p>
          <a:p>
            <a:r>
              <a:rPr lang="en-GB" sz="4800" dirty="0">
                <a:solidFill>
                  <a:schemeClr val="bg1"/>
                </a:solidFill>
              </a:rPr>
              <a:t>and in our lives enthrone him;</a:t>
            </a:r>
          </a:p>
          <a:p>
            <a:r>
              <a:rPr lang="en-GB" sz="4800" dirty="0">
                <a:solidFill>
                  <a:schemeClr val="bg1"/>
                </a:solidFill>
              </a:rPr>
              <a:t>each other’s needs to prefer,</a:t>
            </a:r>
          </a:p>
          <a:p>
            <a:r>
              <a:rPr lang="en-GB" sz="4800" dirty="0">
                <a:solidFill>
                  <a:schemeClr val="bg1"/>
                </a:solidFill>
              </a:rPr>
              <a:t>for it is Christ we’re serving.</a:t>
            </a:r>
          </a:p>
          <a:p>
            <a:endParaRPr lang="en-GB" sz="2400" dirty="0">
              <a:solidFill>
                <a:schemeClr val="bg1"/>
              </a:solidFill>
            </a:endParaRPr>
          </a:p>
          <a:p>
            <a:r>
              <a:rPr lang="en-GB" sz="4800" dirty="0">
                <a:solidFill>
                  <a:schemeClr val="bg1"/>
                </a:solidFill>
              </a:rPr>
              <a:t>	</a:t>
            </a:r>
            <a:r>
              <a:rPr lang="en-GB" sz="4800" i="1" dirty="0">
                <a:solidFill>
                  <a:schemeClr val="bg1"/>
                </a:solidFill>
              </a:rPr>
              <a:t>This is our God, the Servant King,</a:t>
            </a:r>
          </a:p>
          <a:p>
            <a:r>
              <a:rPr lang="en-GB" sz="4800" i="1" dirty="0">
                <a:solidFill>
                  <a:schemeClr val="bg1"/>
                </a:solidFill>
              </a:rPr>
              <a:t>       He calls us now to follow him,</a:t>
            </a:r>
            <a:endParaRPr lang="en-GB" sz="4800" dirty="0">
              <a:solidFill>
                <a:schemeClr val="bg1"/>
              </a:solidFill>
            </a:endParaRPr>
          </a:p>
          <a:p>
            <a:r>
              <a:rPr lang="en-GB" sz="4800" i="1" dirty="0">
                <a:solidFill>
                  <a:schemeClr val="bg1"/>
                </a:solidFill>
              </a:rPr>
              <a:t>       to bring our lives as a daily 		offering of worship to the Servant King.</a:t>
            </a:r>
            <a:r>
              <a:rPr lang="en-GB" sz="4800" dirty="0">
                <a:solidFill>
                  <a:schemeClr val="bg1"/>
                </a:solidFill>
              </a:rPr>
              <a:t> </a:t>
            </a:r>
          </a:p>
          <a:p>
            <a:endParaRPr lang="en-GB" dirty="0"/>
          </a:p>
        </p:txBody>
      </p:sp>
    </p:spTree>
    <p:extLst>
      <p:ext uri="{BB962C8B-B14F-4D97-AF65-F5344CB8AC3E}">
        <p14:creationId xmlns:p14="http://schemas.microsoft.com/office/powerpoint/2010/main" val="3147108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210B65-0787-451B-B5FC-11AA7BAF1FF7}"/>
              </a:ext>
            </a:extLst>
          </p:cNvPr>
          <p:cNvSpPr txBox="1"/>
          <p:nvPr/>
        </p:nvSpPr>
        <p:spPr>
          <a:xfrm>
            <a:off x="510851" y="419877"/>
            <a:ext cx="11606504" cy="5632311"/>
          </a:xfrm>
          <a:prstGeom prst="rect">
            <a:avLst/>
          </a:prstGeom>
          <a:noFill/>
        </p:spPr>
        <p:txBody>
          <a:bodyPr wrap="square">
            <a:spAutoFit/>
          </a:bodyPr>
          <a:lstStyle/>
          <a:p>
            <a:pPr algn="l"/>
            <a:r>
              <a:rPr lang="en-GB" sz="4000" b="1"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Prayer after Communion</a:t>
            </a:r>
          </a:p>
          <a:p>
            <a:pPr algn="l"/>
            <a:endParaRPr lang="en-GB" sz="4000" b="0"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0" i="0"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Almighty God,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we thank you for feeding us</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with the body and blood of your Son </a:t>
            </a:r>
          </a:p>
          <a:p>
            <a:pPr algn="l"/>
            <a:r>
              <a:rPr lang="en-GB" sz="40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Jesus Christ.</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Through him we offer you </a:t>
            </a:r>
          </a:p>
          <a:p>
            <a:pPr algn="l"/>
            <a:r>
              <a:rPr lang="en-GB" sz="40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our souls and bodies</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to be a living sacrifice.</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Send us out</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in the power of your Spirit</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to live and work</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to your praise and glory.</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Amen.</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313047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495DF-CC55-2644-1F98-362E10183BD7}"/>
              </a:ext>
            </a:extLst>
          </p:cNvPr>
          <p:cNvPicPr>
            <a:picLocks noChangeAspect="1"/>
          </p:cNvPicPr>
          <p:nvPr/>
        </p:nvPicPr>
        <p:blipFill>
          <a:blip r:embed="rId2"/>
          <a:stretch>
            <a:fillRect/>
          </a:stretch>
        </p:blipFill>
        <p:spPr>
          <a:xfrm>
            <a:off x="388810" y="1702225"/>
            <a:ext cx="3461850" cy="3453550"/>
          </a:xfrm>
          <a:prstGeom prst="rect">
            <a:avLst/>
          </a:prstGeom>
        </p:spPr>
      </p:pic>
      <p:sp>
        <p:nvSpPr>
          <p:cNvPr id="3" name="Rectangle 2">
            <a:extLst>
              <a:ext uri="{FF2B5EF4-FFF2-40B4-BE49-F238E27FC236}">
                <a16:creationId xmlns:a16="http://schemas.microsoft.com/office/drawing/2014/main" id="{F412A695-A578-D842-ED0C-631AE2D9AEC9}"/>
              </a:ext>
            </a:extLst>
          </p:cNvPr>
          <p:cNvSpPr/>
          <p:nvPr/>
        </p:nvSpPr>
        <p:spPr>
          <a:xfrm>
            <a:off x="180653" y="1110543"/>
            <a:ext cx="3393686"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Calibri" panose="020F0502020204030204"/>
                <a:ea typeface="+mn-ea"/>
                <a:cs typeface="+mn-cs"/>
              </a:rPr>
              <a:t>The</a:t>
            </a: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 </a:t>
            </a:r>
            <a:r>
              <a:rPr kumimoji="0" lang="en-US" sz="5400" b="1" i="0" u="none" strike="noStrike" kern="1200" cap="none" spc="0" normalizeH="0" baseline="0" noProof="0" dirty="0">
                <a:ln w="0"/>
                <a:solidFill>
                  <a:srgbClr val="7030A0"/>
                </a:solidFill>
                <a:effectLst>
                  <a:outerShdw blurRad="38100" dist="25400" dir="5400000" algn="ctr" rotWithShape="0">
                    <a:srgbClr val="6E747A">
                      <a:alpha val="43000"/>
                    </a:srgbClr>
                  </a:outerShdw>
                </a:effectLst>
                <a:uLnTx/>
                <a:uFillTx/>
                <a:latin typeface="Calibri" panose="020F0502020204030204"/>
                <a:ea typeface="+mn-ea"/>
                <a:cs typeface="+mn-cs"/>
              </a:rPr>
              <a:t>prayer</a:t>
            </a: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Calibri" panose="020F0502020204030204"/>
                <a:ea typeface="+mn-ea"/>
                <a:cs typeface="+mn-cs"/>
              </a:rPr>
              <a:t>for</a:t>
            </a:r>
          </a:p>
        </p:txBody>
      </p:sp>
      <p:sp>
        <p:nvSpPr>
          <p:cNvPr id="4" name="TextBox 3">
            <a:extLst>
              <a:ext uri="{FF2B5EF4-FFF2-40B4-BE49-F238E27FC236}">
                <a16:creationId xmlns:a16="http://schemas.microsoft.com/office/drawing/2014/main" id="{A54BA89F-82C0-45AD-58A5-27CBF80368C2}"/>
              </a:ext>
            </a:extLst>
          </p:cNvPr>
          <p:cNvSpPr txBox="1"/>
          <p:nvPr/>
        </p:nvSpPr>
        <p:spPr>
          <a:xfrm>
            <a:off x="3937518" y="280318"/>
            <a:ext cx="8347788" cy="80945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God of Mission,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who alone brings growth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your church, send your </a:t>
            </a:r>
            <a:r>
              <a:rPr kumimoji="0" lang="en-GB" sz="4000" b="1" i="0" u="none" strike="noStrike" kern="1200" cap="none" spc="0" normalizeH="0" baseline="0" noProof="0" dirty="0">
                <a:ln>
                  <a:noFill/>
                </a:ln>
                <a:solidFill>
                  <a:srgbClr val="00B050"/>
                </a:solidFill>
                <a:uLnTx/>
                <a:uFillTx/>
                <a:latin typeface="Calibri" panose="020F0502020204030204"/>
                <a:ea typeface="+mn-ea"/>
                <a:cs typeface="+mn-cs"/>
              </a:rPr>
              <a:t>Holy Spirit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give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Vision </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our planning,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Wisdom</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 to our Actions,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and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Power</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 to our Witness.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Help our church to grow in numbers,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in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Spiritual Commitment </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And in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Service</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 to our local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Through Jesus Christ our Lord. Amen.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9028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60C7CE-C37E-CD65-C6CE-DC4F072AA6B3}"/>
              </a:ext>
            </a:extLst>
          </p:cNvPr>
          <p:cNvSpPr txBox="1"/>
          <p:nvPr/>
        </p:nvSpPr>
        <p:spPr>
          <a:xfrm>
            <a:off x="706899" y="169614"/>
            <a:ext cx="11420669" cy="6518772"/>
          </a:xfrm>
          <a:prstGeom prst="rect">
            <a:avLst/>
          </a:prstGeom>
          <a:noFill/>
        </p:spPr>
        <p:txBody>
          <a:bodyPr wrap="square">
            <a:spAutoFit/>
          </a:bodyPr>
          <a:lstStyle/>
          <a:p>
            <a:pPr algn="l"/>
            <a:r>
              <a:rPr lang="en-GB" sz="4400" b="1" i="0" dirty="0">
                <a:solidFill>
                  <a:srgbClr val="FF0000"/>
                </a:solidFill>
                <a:effectLst/>
                <a:latin typeface="Open Sans" panose="020B0606030504020204" pitchFamily="34" charset="0"/>
              </a:rPr>
              <a:t>Post Communion Collect</a:t>
            </a:r>
          </a:p>
          <a:p>
            <a:pPr algn="l"/>
            <a:r>
              <a:rPr lang="en-GB" sz="4000" b="0" i="0" dirty="0">
                <a:solidFill>
                  <a:schemeClr val="bg1"/>
                </a:solidFill>
                <a:effectLst/>
                <a:latin typeface="Open Sans" panose="020B0606030504020204" pitchFamily="34" charset="0"/>
              </a:rPr>
              <a:t>We praise and thank you, O Christ, </a:t>
            </a:r>
          </a:p>
          <a:p>
            <a:pPr algn="l"/>
            <a:r>
              <a:rPr lang="en-GB" sz="4000" b="0" i="0" dirty="0">
                <a:solidFill>
                  <a:schemeClr val="bg1"/>
                </a:solidFill>
                <a:effectLst/>
                <a:latin typeface="Open Sans" panose="020B0606030504020204" pitchFamily="34" charset="0"/>
              </a:rPr>
              <a:t>for this sacred feast:</a:t>
            </a:r>
          </a:p>
          <a:p>
            <a:pPr algn="l"/>
            <a:r>
              <a:rPr lang="en-GB" sz="4000" b="0" i="0" dirty="0">
                <a:solidFill>
                  <a:schemeClr val="bg1"/>
                </a:solidFill>
                <a:effectLst/>
                <a:latin typeface="Open Sans" panose="020B0606030504020204" pitchFamily="34" charset="0"/>
              </a:rPr>
              <a:t>for here we receive you,</a:t>
            </a:r>
          </a:p>
          <a:p>
            <a:pPr algn="l"/>
            <a:r>
              <a:rPr lang="en-GB" sz="4000" b="0" i="0" dirty="0">
                <a:solidFill>
                  <a:schemeClr val="bg1"/>
                </a:solidFill>
                <a:effectLst/>
                <a:latin typeface="Open Sans" panose="020B0606030504020204" pitchFamily="34" charset="0"/>
              </a:rPr>
              <a:t>here the memory of your passion is renewed,</a:t>
            </a:r>
          </a:p>
          <a:p>
            <a:pPr algn="l"/>
            <a:r>
              <a:rPr lang="en-GB" sz="4000" b="0" i="0" dirty="0">
                <a:solidFill>
                  <a:schemeClr val="bg1"/>
                </a:solidFill>
                <a:effectLst/>
                <a:latin typeface="Open Sans" panose="020B0606030504020204" pitchFamily="34" charset="0"/>
              </a:rPr>
              <a:t>here our minds are filled with grace,</a:t>
            </a:r>
          </a:p>
          <a:p>
            <a:pPr algn="l"/>
            <a:r>
              <a:rPr lang="en-GB" sz="4000" b="0" i="0" dirty="0">
                <a:solidFill>
                  <a:schemeClr val="bg1"/>
                </a:solidFill>
                <a:effectLst/>
                <a:latin typeface="Open Sans" panose="020B0606030504020204" pitchFamily="34" charset="0"/>
              </a:rPr>
              <a:t>and here a pledge of future glory is given,</a:t>
            </a:r>
          </a:p>
          <a:p>
            <a:pPr algn="l"/>
            <a:r>
              <a:rPr lang="en-GB" sz="4000" b="0" i="0" dirty="0">
                <a:solidFill>
                  <a:schemeClr val="bg1"/>
                </a:solidFill>
                <a:effectLst/>
                <a:latin typeface="Open Sans" panose="020B0606030504020204" pitchFamily="34" charset="0"/>
              </a:rPr>
              <a:t>when we shall feast at that table where you reign with all your saints for ever.</a:t>
            </a:r>
          </a:p>
          <a:p>
            <a:pPr algn="l">
              <a:lnSpc>
                <a:spcPct val="150000"/>
              </a:lnSpc>
            </a:pPr>
            <a:r>
              <a:rPr lang="en-GB" sz="4000" b="1" i="1" dirty="0">
                <a:solidFill>
                  <a:schemeClr val="accent4"/>
                </a:solidFill>
                <a:latin typeface="Open Sans" panose="020B0606030504020204" pitchFamily="34" charset="0"/>
              </a:rPr>
              <a:t>All: </a:t>
            </a:r>
            <a:r>
              <a:rPr lang="en-GB" sz="4000" b="1" dirty="0">
                <a:solidFill>
                  <a:schemeClr val="bg1"/>
                </a:solidFill>
                <a:latin typeface="Open Sans" panose="020B0606030504020204" pitchFamily="34" charset="0"/>
              </a:rPr>
              <a:t>Amen</a:t>
            </a:r>
            <a:endParaRPr lang="en-GB" sz="4000" b="1"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14126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F005C8-86DB-4945-9C1C-32A730F6E06C}"/>
              </a:ext>
            </a:extLst>
          </p:cNvPr>
          <p:cNvPicPr>
            <a:picLocks noChangeAspect="1"/>
          </p:cNvPicPr>
          <p:nvPr/>
        </p:nvPicPr>
        <p:blipFill>
          <a:blip r:embed="rId2"/>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835488F4-3A43-5064-D588-989008B31C5F}"/>
              </a:ext>
            </a:extLst>
          </p:cNvPr>
          <p:cNvPicPr>
            <a:picLocks noChangeAspect="1"/>
          </p:cNvPicPr>
          <p:nvPr/>
        </p:nvPicPr>
        <p:blipFill>
          <a:blip r:embed="rId3"/>
          <a:stretch>
            <a:fillRect/>
          </a:stretch>
        </p:blipFill>
        <p:spPr>
          <a:xfrm>
            <a:off x="1820630" y="309824"/>
            <a:ext cx="4943475" cy="5953125"/>
          </a:xfrm>
          <a:prstGeom prst="rect">
            <a:avLst/>
          </a:prstGeom>
        </p:spPr>
      </p:pic>
    </p:spTree>
    <p:extLst>
      <p:ext uri="{BB962C8B-B14F-4D97-AF65-F5344CB8AC3E}">
        <p14:creationId xmlns:p14="http://schemas.microsoft.com/office/powerpoint/2010/main" val="18833026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BBC023-0A0E-B821-F056-6EB9CB96E845}"/>
              </a:ext>
            </a:extLst>
          </p:cNvPr>
          <p:cNvSpPr/>
          <p:nvPr/>
        </p:nvSpPr>
        <p:spPr>
          <a:xfrm>
            <a:off x="0" y="0"/>
            <a:ext cx="699254" cy="1951672"/>
          </a:xfrm>
          <a:prstGeom prst="rect">
            <a:avLst/>
          </a:prstGeom>
          <a:solidFill>
            <a:srgbClr val="D60000"/>
          </a:solidFill>
          <a:ln>
            <a:solidFill>
              <a:srgbClr val="D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95CD1E45-EF32-DEA4-F492-17A4FDFBFEA5}"/>
              </a:ext>
            </a:extLst>
          </p:cNvPr>
          <p:cNvPicPr>
            <a:picLocks noChangeAspect="1"/>
          </p:cNvPicPr>
          <p:nvPr/>
        </p:nvPicPr>
        <p:blipFill>
          <a:blip r:embed="rId2"/>
          <a:stretch>
            <a:fillRect/>
          </a:stretch>
        </p:blipFill>
        <p:spPr>
          <a:xfrm>
            <a:off x="11890646" y="-5675"/>
            <a:ext cx="356647" cy="2049079"/>
          </a:xfrm>
          <a:prstGeom prst="rect">
            <a:avLst/>
          </a:prstGeom>
          <a:solidFill>
            <a:srgbClr val="D60000"/>
          </a:solidFill>
        </p:spPr>
      </p:pic>
      <p:pic>
        <p:nvPicPr>
          <p:cNvPr id="3" name="Picture 2">
            <a:extLst>
              <a:ext uri="{FF2B5EF4-FFF2-40B4-BE49-F238E27FC236}">
                <a16:creationId xmlns:a16="http://schemas.microsoft.com/office/drawing/2014/main" id="{5A72AC57-07B5-1071-83BA-22136E7F57FB}"/>
              </a:ext>
            </a:extLst>
          </p:cNvPr>
          <p:cNvPicPr>
            <a:picLocks noChangeAspect="1"/>
          </p:cNvPicPr>
          <p:nvPr/>
        </p:nvPicPr>
        <p:blipFill>
          <a:blip r:embed="rId3"/>
          <a:stretch>
            <a:fillRect/>
          </a:stretch>
        </p:blipFill>
        <p:spPr>
          <a:xfrm>
            <a:off x="699254" y="0"/>
            <a:ext cx="11224725" cy="2967335"/>
          </a:xfrm>
          <a:prstGeom prst="rect">
            <a:avLst/>
          </a:prstGeom>
        </p:spPr>
      </p:pic>
      <p:sp>
        <p:nvSpPr>
          <p:cNvPr id="4" name="Rectangle 3">
            <a:extLst>
              <a:ext uri="{FF2B5EF4-FFF2-40B4-BE49-F238E27FC236}">
                <a16:creationId xmlns:a16="http://schemas.microsoft.com/office/drawing/2014/main" id="{3354C719-EC9D-D050-A4C9-38E2B651FFF4}"/>
              </a:ext>
            </a:extLst>
          </p:cNvPr>
          <p:cNvSpPr/>
          <p:nvPr/>
        </p:nvSpPr>
        <p:spPr>
          <a:xfrm>
            <a:off x="554263" y="2943820"/>
            <a:ext cx="11383245" cy="1015663"/>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0"/>
                <a:solidFill>
                  <a:srgbClr val="D60000"/>
                </a:solidFill>
                <a:effectLst/>
                <a:uLnTx/>
                <a:uFillTx/>
                <a:latin typeface="Georgia" panose="02040502050405020303" pitchFamily="18" charset="0"/>
                <a:ea typeface="+mn-ea"/>
                <a:cs typeface="Times New Roman" panose="02020603050405020304" pitchFamily="18" charset="0"/>
              </a:rPr>
              <a:t>SATURDAY 3</a:t>
            </a:r>
            <a:r>
              <a:rPr kumimoji="0" lang="en-US" sz="6000" b="1" i="0" u="none" strike="noStrike" kern="1200" cap="none" spc="0" normalizeH="0" baseline="30000" noProof="0" dirty="0">
                <a:ln w="0"/>
                <a:solidFill>
                  <a:srgbClr val="D60000"/>
                </a:solidFill>
                <a:effectLst/>
                <a:uLnTx/>
                <a:uFillTx/>
                <a:latin typeface="Georgia" panose="02040502050405020303" pitchFamily="18" charset="0"/>
                <a:ea typeface="+mn-ea"/>
                <a:cs typeface="Times New Roman" panose="02020603050405020304" pitchFamily="18" charset="0"/>
              </a:rPr>
              <a:t>RD</a:t>
            </a:r>
            <a:r>
              <a:rPr kumimoji="0" lang="en-US" sz="6000" b="1" i="0" u="none" strike="noStrike" kern="1200" cap="none" spc="0" normalizeH="0" baseline="0" noProof="0" dirty="0">
                <a:ln w="0"/>
                <a:solidFill>
                  <a:srgbClr val="D60000"/>
                </a:solidFill>
                <a:effectLst/>
                <a:uLnTx/>
                <a:uFillTx/>
                <a:latin typeface="Georgia" panose="02040502050405020303" pitchFamily="18" charset="0"/>
                <a:ea typeface="+mn-ea"/>
                <a:cs typeface="Times New Roman" panose="02020603050405020304" pitchFamily="18" charset="0"/>
              </a:rPr>
              <a:t> DECEMBER</a:t>
            </a:r>
          </a:p>
        </p:txBody>
      </p:sp>
      <p:pic>
        <p:nvPicPr>
          <p:cNvPr id="6" name="Picture 5">
            <a:extLst>
              <a:ext uri="{FF2B5EF4-FFF2-40B4-BE49-F238E27FC236}">
                <a16:creationId xmlns:a16="http://schemas.microsoft.com/office/drawing/2014/main" id="{53852425-7495-C189-B3F7-A422D180C119}"/>
              </a:ext>
            </a:extLst>
          </p:cNvPr>
          <p:cNvPicPr>
            <a:picLocks noChangeAspect="1"/>
          </p:cNvPicPr>
          <p:nvPr/>
        </p:nvPicPr>
        <p:blipFill>
          <a:blip r:embed="rId4"/>
          <a:stretch>
            <a:fillRect/>
          </a:stretch>
        </p:blipFill>
        <p:spPr>
          <a:xfrm>
            <a:off x="10536631" y="5052916"/>
            <a:ext cx="1257150" cy="1314530"/>
          </a:xfrm>
          <a:prstGeom prst="rect">
            <a:avLst/>
          </a:prstGeom>
        </p:spPr>
      </p:pic>
      <p:pic>
        <p:nvPicPr>
          <p:cNvPr id="8" name="Picture 7">
            <a:extLst>
              <a:ext uri="{FF2B5EF4-FFF2-40B4-BE49-F238E27FC236}">
                <a16:creationId xmlns:a16="http://schemas.microsoft.com/office/drawing/2014/main" id="{553D5B62-18A1-13DE-8370-2A81BEFCD809}"/>
              </a:ext>
            </a:extLst>
          </p:cNvPr>
          <p:cNvPicPr>
            <a:picLocks noChangeAspect="1"/>
          </p:cNvPicPr>
          <p:nvPr/>
        </p:nvPicPr>
        <p:blipFill>
          <a:blip r:embed="rId5"/>
          <a:stretch>
            <a:fillRect/>
          </a:stretch>
        </p:blipFill>
        <p:spPr>
          <a:xfrm>
            <a:off x="699254" y="5052916"/>
            <a:ext cx="1255885" cy="1310754"/>
          </a:xfrm>
          <a:prstGeom prst="rect">
            <a:avLst/>
          </a:prstGeom>
        </p:spPr>
      </p:pic>
      <p:sp>
        <p:nvSpPr>
          <p:cNvPr id="9" name="TextBox 8">
            <a:extLst>
              <a:ext uri="{FF2B5EF4-FFF2-40B4-BE49-F238E27FC236}">
                <a16:creationId xmlns:a16="http://schemas.microsoft.com/office/drawing/2014/main" id="{D78853CB-05F6-E62F-7425-599A8DFCF43E}"/>
              </a:ext>
            </a:extLst>
          </p:cNvPr>
          <p:cNvSpPr txBox="1"/>
          <p:nvPr/>
        </p:nvSpPr>
        <p:spPr>
          <a:xfrm>
            <a:off x="398219" y="4769574"/>
            <a:ext cx="11560629" cy="18774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black"/>
                </a:solidFill>
                <a:effectLst/>
                <a:uLnTx/>
                <a:uFillTx/>
                <a:latin typeface="Calibri" panose="020F0502020204030204"/>
                <a:ea typeface="+mn-ea"/>
                <a:cs typeface="+mn-cs"/>
              </a:rPr>
              <a:t>Prizes &amp; Donations wanted please!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black"/>
                </a:solidFill>
                <a:effectLst/>
                <a:uLnTx/>
                <a:uFillTx/>
                <a:latin typeface="Calibri" panose="020F0502020204030204"/>
                <a:ea typeface="+mn-ea"/>
                <a:cs typeface="+mn-cs"/>
              </a:rPr>
              <a:t>Bottles/Cakes/Chocs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995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6DFF1-3C04-4E90-81E0-A92B094A1E5E}"/>
              </a:ext>
            </a:extLst>
          </p:cNvPr>
          <p:cNvSpPr txBox="1"/>
          <p:nvPr/>
        </p:nvSpPr>
        <p:spPr>
          <a:xfrm>
            <a:off x="1258349" y="394692"/>
            <a:ext cx="10754686" cy="6463308"/>
          </a:xfrm>
          <a:prstGeom prst="rect">
            <a:avLst/>
          </a:prstGeom>
          <a:noFill/>
        </p:spPr>
        <p:txBody>
          <a:bodyPr wrap="square">
            <a:spAutoFit/>
          </a:bodyPr>
          <a:lstStyle/>
          <a:p>
            <a:pPr algn="l">
              <a:lnSpc>
                <a:spcPct val="150000"/>
              </a:lnSpc>
            </a:pPr>
            <a:r>
              <a:rPr lang="en-GB" sz="3600" b="0" i="1" dirty="0">
                <a:solidFill>
                  <a:srgbClr val="D20000"/>
                </a:solidFill>
                <a:effectLst/>
                <a:latin typeface="Open Sans" panose="020B0606030504020204" pitchFamily="34" charset="0"/>
              </a:rPr>
              <a:t>All</a:t>
            </a:r>
            <a:r>
              <a:rPr lang="en-GB" sz="3600" b="0" i="0" dirty="0">
                <a:solidFill>
                  <a:srgbClr val="D20000"/>
                </a:solidFill>
                <a:effectLst/>
                <a:latin typeface="Open Sans" panose="020B0606030504020204" pitchFamily="34" charset="0"/>
              </a:rPr>
              <a:t>   </a:t>
            </a:r>
            <a:r>
              <a:rPr lang="en-GB" sz="3600" b="1" i="0" dirty="0">
                <a:solidFill>
                  <a:schemeClr val="bg1"/>
                </a:solidFill>
                <a:effectLst/>
                <a:latin typeface="Open Sans" panose="020B0606030504020204" pitchFamily="34" charset="0"/>
              </a:rPr>
              <a:t>Most merciful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Father of our Lord Jesus Christ,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confess that we have sinned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in thought, word and deed.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have not loved you with our whole heart.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have not loved our neighbours as ourselves.</a:t>
            </a:r>
            <a:endParaRPr lang="en-GB" sz="3600" b="0" i="0" dirty="0">
              <a:solidFill>
                <a:schemeClr val="bg1"/>
              </a:solidFill>
              <a:effectLst/>
              <a:latin typeface="Open Sans" panose="020B0606030504020204" pitchFamily="34" charset="0"/>
            </a:endParaRPr>
          </a:p>
          <a:p>
            <a:pPr algn="l"/>
            <a:endParaRPr lang="en-GB" sz="360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939872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9889BC0-1CD4-7900-1C54-0C6B498D384B}"/>
              </a:ext>
            </a:extLst>
          </p:cNvPr>
          <p:cNvPicPr>
            <a:picLocks noChangeAspect="1"/>
          </p:cNvPicPr>
          <p:nvPr/>
        </p:nvPicPr>
        <p:blipFill>
          <a:blip r:embed="rId2"/>
          <a:stretch>
            <a:fillRect/>
          </a:stretch>
        </p:blipFill>
        <p:spPr>
          <a:xfrm rot="653365">
            <a:off x="487201" y="2440997"/>
            <a:ext cx="1259320" cy="1414655"/>
          </a:xfrm>
          <a:prstGeom prst="rect">
            <a:avLst/>
          </a:prstGeom>
        </p:spPr>
      </p:pic>
      <p:pic>
        <p:nvPicPr>
          <p:cNvPr id="3" name="Picture 2">
            <a:extLst>
              <a:ext uri="{FF2B5EF4-FFF2-40B4-BE49-F238E27FC236}">
                <a16:creationId xmlns:a16="http://schemas.microsoft.com/office/drawing/2014/main" id="{A2A71E5A-D9A8-1C09-4859-FC6840B7ADE0}"/>
              </a:ext>
            </a:extLst>
          </p:cNvPr>
          <p:cNvPicPr>
            <a:picLocks noChangeAspect="1"/>
          </p:cNvPicPr>
          <p:nvPr/>
        </p:nvPicPr>
        <p:blipFill>
          <a:blip r:embed="rId3"/>
          <a:stretch>
            <a:fillRect/>
          </a:stretch>
        </p:blipFill>
        <p:spPr>
          <a:xfrm>
            <a:off x="1447614" y="349018"/>
            <a:ext cx="5406324" cy="54063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0F809289-0AD5-58CE-BBA1-78814EF61034}"/>
              </a:ext>
            </a:extLst>
          </p:cNvPr>
          <p:cNvSpPr/>
          <p:nvPr/>
        </p:nvSpPr>
        <p:spPr>
          <a:xfrm>
            <a:off x="8195026" y="503790"/>
            <a:ext cx="3185744" cy="4247317"/>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Christmas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Choir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Practice</a:t>
            </a:r>
          </a:p>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Tuesdays</a:t>
            </a:r>
          </a:p>
          <a:p>
            <a:pPr algn="ctr"/>
            <a:r>
              <a:rPr lang="en-US" sz="5400" b="1" dirty="0">
                <a:ln w="9525">
                  <a:solidFill>
                    <a:schemeClr val="bg1"/>
                  </a:solidFill>
                  <a:prstDash val="solid"/>
                </a:ln>
                <a:solidFill>
                  <a:srgbClr val="FF0000"/>
                </a:solidFill>
                <a:effectLst>
                  <a:outerShdw blurRad="12700" dist="38100" dir="2700000" algn="tl" rotWithShape="0">
                    <a:schemeClr val="bg1">
                      <a:lumMod val="50000"/>
                    </a:schemeClr>
                  </a:outerShdw>
                </a:effectLst>
              </a:rPr>
              <a:t>a</a:t>
            </a:r>
            <a:r>
              <a:rPr lang="en-US" sz="54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rPr>
              <a:t>t 7pm</a:t>
            </a:r>
          </a:p>
        </p:txBody>
      </p:sp>
      <p:pic>
        <p:nvPicPr>
          <p:cNvPr id="9" name="Picture 8">
            <a:extLst>
              <a:ext uri="{FF2B5EF4-FFF2-40B4-BE49-F238E27FC236}">
                <a16:creationId xmlns:a16="http://schemas.microsoft.com/office/drawing/2014/main" id="{66B89AEA-249A-9191-24B9-06005A46159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46" b="90135" l="4535" r="93372">
                        <a14:foregroundMark x1="45116" y1="6646" x2="54535" y2="90135"/>
                        <a14:foregroundMark x1="31860" y1="12565" x2="47558" y2="21495"/>
                        <a14:foregroundMark x1="47558" y1="21495" x2="56977" y2="16303"/>
                        <a14:foregroundMark x1="56977" y1="16303" x2="62674" y2="10696"/>
                        <a14:foregroundMark x1="62674" y1="10696" x2="62674" y2="10800"/>
                        <a14:foregroundMark x1="17326" y1="21184" x2="24884" y2="33853"/>
                        <a14:foregroundMark x1="24884" y1="33853" x2="10698" y2="34372"/>
                        <a14:foregroundMark x1="10698" y1="34372" x2="4651" y2="30426"/>
                        <a14:foregroundMark x1="89767" y1="22534" x2="89535" y2="25649"/>
                        <a14:foregroundMark x1="89535" y1="35514" x2="89186" y2="39356"/>
                        <a14:foregroundMark x1="65698" y1="54829" x2="93256" y2="51713"/>
                        <a14:foregroundMark x1="93256" y1="51713" x2="83372" y2="55763"/>
                        <a14:foregroundMark x1="83372" y1="55763" x2="78140" y2="71443"/>
                        <a14:foregroundMark x1="78140" y1="71443" x2="78953" y2="72793"/>
                        <a14:foregroundMark x1="93372" y1="64590" x2="92326" y2="67394"/>
                      </a14:backgroundRemoval>
                    </a14:imgEffect>
                  </a14:imgLayer>
                </a14:imgProps>
              </a:ext>
            </a:extLst>
          </a:blip>
          <a:stretch>
            <a:fillRect/>
          </a:stretch>
        </p:blipFill>
        <p:spPr>
          <a:xfrm>
            <a:off x="6240211" y="330357"/>
            <a:ext cx="1386980" cy="1553096"/>
          </a:xfrm>
          <a:prstGeom prst="rect">
            <a:avLst/>
          </a:prstGeom>
        </p:spPr>
      </p:pic>
      <p:pic>
        <p:nvPicPr>
          <p:cNvPr id="10" name="Picture 9">
            <a:extLst>
              <a:ext uri="{FF2B5EF4-FFF2-40B4-BE49-F238E27FC236}">
                <a16:creationId xmlns:a16="http://schemas.microsoft.com/office/drawing/2014/main" id="{CA26254C-AEFE-58B9-CBE2-69D0DE82F769}"/>
              </a:ext>
            </a:extLst>
          </p:cNvPr>
          <p:cNvPicPr>
            <a:picLocks noChangeAspect="1"/>
          </p:cNvPicPr>
          <p:nvPr/>
        </p:nvPicPr>
        <p:blipFill>
          <a:blip r:embed="rId2"/>
          <a:stretch>
            <a:fillRect/>
          </a:stretch>
        </p:blipFill>
        <p:spPr>
          <a:xfrm rot="2584554">
            <a:off x="6636669" y="3980042"/>
            <a:ext cx="1170294" cy="1314646"/>
          </a:xfrm>
          <a:prstGeom prst="rect">
            <a:avLst/>
          </a:prstGeom>
        </p:spPr>
      </p:pic>
      <p:pic>
        <p:nvPicPr>
          <p:cNvPr id="11" name="Picture 10">
            <a:extLst>
              <a:ext uri="{FF2B5EF4-FFF2-40B4-BE49-F238E27FC236}">
                <a16:creationId xmlns:a16="http://schemas.microsoft.com/office/drawing/2014/main" id="{FD778B62-A93A-4AF8-F50D-84224F123D75}"/>
              </a:ext>
            </a:extLst>
          </p:cNvPr>
          <p:cNvPicPr>
            <a:picLocks noChangeAspect="1"/>
          </p:cNvPicPr>
          <p:nvPr/>
        </p:nvPicPr>
        <p:blipFill>
          <a:blip r:embed="rId2"/>
          <a:stretch>
            <a:fillRect/>
          </a:stretch>
        </p:blipFill>
        <p:spPr>
          <a:xfrm rot="784515">
            <a:off x="276810" y="4978035"/>
            <a:ext cx="1383912" cy="1554615"/>
          </a:xfrm>
          <a:prstGeom prst="rect">
            <a:avLst/>
          </a:prstGeom>
        </p:spPr>
      </p:pic>
      <p:pic>
        <p:nvPicPr>
          <p:cNvPr id="12" name="Picture 11">
            <a:extLst>
              <a:ext uri="{FF2B5EF4-FFF2-40B4-BE49-F238E27FC236}">
                <a16:creationId xmlns:a16="http://schemas.microsoft.com/office/drawing/2014/main" id="{5287DC3F-E110-AE84-1443-D773DDE1F592}"/>
              </a:ext>
            </a:extLst>
          </p:cNvPr>
          <p:cNvPicPr>
            <a:picLocks noChangeAspect="1"/>
          </p:cNvPicPr>
          <p:nvPr/>
        </p:nvPicPr>
        <p:blipFill>
          <a:blip r:embed="rId2"/>
          <a:stretch>
            <a:fillRect/>
          </a:stretch>
        </p:blipFill>
        <p:spPr>
          <a:xfrm>
            <a:off x="1108953" y="730217"/>
            <a:ext cx="645201" cy="724786"/>
          </a:xfrm>
          <a:prstGeom prst="rect">
            <a:avLst/>
          </a:prstGeom>
        </p:spPr>
      </p:pic>
      <p:pic>
        <p:nvPicPr>
          <p:cNvPr id="13" name="Picture 12">
            <a:extLst>
              <a:ext uri="{FF2B5EF4-FFF2-40B4-BE49-F238E27FC236}">
                <a16:creationId xmlns:a16="http://schemas.microsoft.com/office/drawing/2014/main" id="{E9FA0B0F-0258-3361-3897-46603E7D97FF}"/>
              </a:ext>
            </a:extLst>
          </p:cNvPr>
          <p:cNvPicPr>
            <a:picLocks noChangeAspect="1"/>
          </p:cNvPicPr>
          <p:nvPr/>
        </p:nvPicPr>
        <p:blipFill>
          <a:blip r:embed="rId2"/>
          <a:stretch>
            <a:fillRect/>
          </a:stretch>
        </p:blipFill>
        <p:spPr>
          <a:xfrm rot="1171252">
            <a:off x="7185542" y="1717246"/>
            <a:ext cx="883298" cy="992250"/>
          </a:xfrm>
          <a:prstGeom prst="rect">
            <a:avLst/>
          </a:prstGeom>
        </p:spPr>
      </p:pic>
      <p:pic>
        <p:nvPicPr>
          <p:cNvPr id="15" name="Picture 14">
            <a:extLst>
              <a:ext uri="{FF2B5EF4-FFF2-40B4-BE49-F238E27FC236}">
                <a16:creationId xmlns:a16="http://schemas.microsoft.com/office/drawing/2014/main" id="{78C42C60-1674-87A1-F7FE-D1486153BD7D}"/>
              </a:ext>
            </a:extLst>
          </p:cNvPr>
          <p:cNvPicPr>
            <a:picLocks noChangeAspect="1"/>
          </p:cNvPicPr>
          <p:nvPr/>
        </p:nvPicPr>
        <p:blipFill>
          <a:blip r:embed="rId2"/>
          <a:stretch>
            <a:fillRect/>
          </a:stretch>
        </p:blipFill>
        <p:spPr>
          <a:xfrm rot="17323862">
            <a:off x="9015598" y="4637839"/>
            <a:ext cx="1752061" cy="1968175"/>
          </a:xfrm>
          <a:prstGeom prst="rect">
            <a:avLst/>
          </a:prstGeom>
        </p:spPr>
      </p:pic>
    </p:spTree>
    <p:extLst>
      <p:ext uri="{BB962C8B-B14F-4D97-AF65-F5344CB8AC3E}">
        <p14:creationId xmlns:p14="http://schemas.microsoft.com/office/powerpoint/2010/main" val="11073774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5FCAFF-F251-E4B2-91F6-2F9BF6A3D49E}"/>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5623A587-1583-9CBE-0774-618CA6197516}"/>
              </a:ext>
            </a:extLst>
          </p:cNvPr>
          <p:cNvSpPr/>
          <p:nvPr/>
        </p:nvSpPr>
        <p:spPr>
          <a:xfrm>
            <a:off x="3865060" y="629859"/>
            <a:ext cx="8044510" cy="3139321"/>
          </a:xfrm>
          <a:prstGeom prst="rect">
            <a:avLst/>
          </a:prstGeom>
          <a:noFill/>
        </p:spPr>
        <p:txBody>
          <a:bodyPr wrap="none" lIns="91440" tIns="45720" rIns="91440" bIns="45720">
            <a:spAutoFit/>
          </a:bodyPr>
          <a:lstStyle/>
          <a:p>
            <a:pPr algn="ctr"/>
            <a:r>
              <a:rPr lang="en-US" sz="6600" b="1" cap="none" spc="0" dirty="0">
                <a:ln w="6600">
                  <a:solidFill>
                    <a:schemeClr val="accent2"/>
                  </a:solidFill>
                  <a:prstDash val="solid"/>
                </a:ln>
                <a:solidFill>
                  <a:srgbClr val="FFFFFF"/>
                </a:solidFill>
                <a:effectLst>
                  <a:outerShdw dist="38100" dir="2700000" algn="tl" rotWithShape="0">
                    <a:schemeClr val="accent2"/>
                  </a:outerShdw>
                </a:effectLst>
              </a:rPr>
              <a:t> FAMILY FELLOWSHIP</a:t>
            </a:r>
            <a:endParaRPr lang="en-US" sz="6600" b="1" dirty="0">
              <a:ln w="6600">
                <a:solidFill>
                  <a:schemeClr val="accent2"/>
                </a:solidFill>
                <a:prstDash val="solid"/>
              </a:ln>
              <a:solidFill>
                <a:srgbClr val="FFFFFF"/>
              </a:solidFill>
              <a:effectLst>
                <a:outerShdw dist="38100" dir="2700000" algn="tl" rotWithShape="0">
                  <a:schemeClr val="accent2"/>
                </a:outerShdw>
              </a:effectLst>
            </a:endParaRPr>
          </a:p>
          <a:p>
            <a:pPr algn="ctr"/>
            <a:r>
              <a:rPr lang="en-US" sz="6600" b="1" dirty="0">
                <a:ln w="6600">
                  <a:solidFill>
                    <a:schemeClr val="accent2"/>
                  </a:solidFill>
                  <a:prstDash val="solid"/>
                </a:ln>
                <a:solidFill>
                  <a:srgbClr val="00B0F0"/>
                </a:solidFill>
                <a:effectLst>
                  <a:outerShdw dist="38100" dir="2700000" algn="tl" rotWithShape="0">
                    <a:schemeClr val="accent2"/>
                  </a:outerShdw>
                </a:effectLst>
              </a:rPr>
              <a:t>Saturday 27</a:t>
            </a:r>
            <a:r>
              <a:rPr lang="en-US" sz="6600" b="1" baseline="30000" dirty="0">
                <a:ln w="6600">
                  <a:solidFill>
                    <a:schemeClr val="accent2"/>
                  </a:solidFill>
                  <a:prstDash val="solid"/>
                </a:ln>
                <a:solidFill>
                  <a:srgbClr val="00B0F0"/>
                </a:solidFill>
                <a:effectLst>
                  <a:outerShdw dist="38100" dir="2700000" algn="tl" rotWithShape="0">
                    <a:schemeClr val="accent2"/>
                  </a:outerShdw>
                </a:effectLst>
              </a:rPr>
              <a:t>th</a:t>
            </a:r>
            <a:r>
              <a:rPr lang="en-US" sz="6600" b="1" dirty="0">
                <a:ln w="6600">
                  <a:solidFill>
                    <a:schemeClr val="accent2"/>
                  </a:solidFill>
                  <a:prstDash val="solid"/>
                </a:ln>
                <a:solidFill>
                  <a:srgbClr val="00B0F0"/>
                </a:solidFill>
                <a:effectLst>
                  <a:outerShdw dist="38100" dir="2700000" algn="tl" rotWithShape="0">
                    <a:schemeClr val="accent2"/>
                  </a:outerShdw>
                </a:effectLst>
              </a:rPr>
              <a:t> Nov  </a:t>
            </a:r>
          </a:p>
          <a:p>
            <a:r>
              <a:rPr lang="en-US" sz="6600" b="1" dirty="0">
                <a:ln w="6600">
                  <a:solidFill>
                    <a:schemeClr val="accent2"/>
                  </a:solidFill>
                  <a:prstDash val="solid"/>
                </a:ln>
                <a:solidFill>
                  <a:srgbClr val="00B0F0"/>
                </a:solidFill>
                <a:effectLst>
                  <a:outerShdw dist="38100" dir="2700000" algn="tl" rotWithShape="0">
                    <a:schemeClr val="accent2"/>
                  </a:outerShdw>
                </a:effectLst>
              </a:rPr>
              <a:t>      4.30pm</a:t>
            </a:r>
            <a:endParaRPr lang="en-US" sz="6600" b="1" cap="none" spc="0" dirty="0">
              <a:ln w="6600">
                <a:solidFill>
                  <a:schemeClr val="accent2"/>
                </a:solidFill>
                <a:prstDash val="solid"/>
              </a:ln>
              <a:solidFill>
                <a:srgbClr val="00B0F0"/>
              </a:solidFill>
              <a:effectLst>
                <a:outerShdw dist="38100" dir="2700000" algn="tl" rotWithShape="0">
                  <a:schemeClr val="accent2"/>
                </a:outerShdw>
              </a:effectLst>
            </a:endParaRPr>
          </a:p>
        </p:txBody>
      </p:sp>
      <p:sp>
        <p:nvSpPr>
          <p:cNvPr id="4" name="Rectangle 3">
            <a:extLst>
              <a:ext uri="{FF2B5EF4-FFF2-40B4-BE49-F238E27FC236}">
                <a16:creationId xmlns:a16="http://schemas.microsoft.com/office/drawing/2014/main" id="{05C228B5-1CF4-A1EF-8A1D-C89846F476D5}"/>
              </a:ext>
            </a:extLst>
          </p:cNvPr>
          <p:cNvSpPr/>
          <p:nvPr/>
        </p:nvSpPr>
        <p:spPr>
          <a:xfrm>
            <a:off x="282429" y="195044"/>
            <a:ext cx="11627141" cy="6467912"/>
          </a:xfrm>
          <a:prstGeom prst="rect">
            <a:avLst/>
          </a:prstGeom>
          <a:noFill/>
          <a:ln w="28575">
            <a:solidFill>
              <a:srgbClr val="F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8000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4F227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8A7C7E-153D-0B1F-E230-3C0AAD46510F}"/>
              </a:ext>
            </a:extLst>
          </p:cNvPr>
          <p:cNvSpPr/>
          <p:nvPr/>
        </p:nvSpPr>
        <p:spPr>
          <a:xfrm>
            <a:off x="411047" y="633684"/>
            <a:ext cx="11566945" cy="5293757"/>
          </a:xfrm>
          <a:prstGeom prst="rect">
            <a:avLst/>
          </a:prstGeom>
          <a:noFill/>
        </p:spPr>
        <p:txBody>
          <a:bodyPr wrap="square" lIns="91440" tIns="45720" rIns="91440" bIns="4572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800" b="1" i="1" u="none" strike="noStrike" kern="1200" cap="none" spc="0" normalizeH="0" baseline="0" noProof="0" dirty="0">
                <a:ln w="12700" cmpd="sng">
                  <a:noFill/>
                  <a:prstDash val="solid"/>
                </a:ln>
                <a:solidFill>
                  <a:srgbClr val="FFFF00"/>
                </a:solidFill>
                <a:effectLst/>
                <a:uLnTx/>
                <a:uFillTx/>
                <a:latin typeface="Calibri" panose="020F0502020204030204"/>
                <a:ea typeface="+mn-ea"/>
                <a:cs typeface="+mn-cs"/>
              </a:rPr>
              <a:t>PCC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800" b="1" i="1" u="none" strike="noStrike" kern="1200" cap="none" spc="0" normalizeH="0" baseline="0" noProof="0" dirty="0">
                <a:ln w="12700" cmpd="sng">
                  <a:noFill/>
                  <a:prstDash val="solid"/>
                </a:ln>
                <a:solidFill>
                  <a:srgbClr val="FFFF00"/>
                </a:solidFill>
                <a:effectLst/>
                <a:uLnTx/>
                <a:uFillTx/>
                <a:latin typeface="Calibri" panose="020F0502020204030204"/>
                <a:ea typeface="+mn-ea"/>
                <a:cs typeface="+mn-cs"/>
              </a:rPr>
              <a:t>Next Week!</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w="12700" cmpd="sng">
                <a:noFill/>
                <a:prstDash val="solid"/>
              </a:ln>
              <a:solidFill>
                <a:srgbClr val="FFFF00"/>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5400" b="1" dirty="0">
                <a:ln w="12700" cmpd="sng">
                  <a:noFill/>
                  <a:prstDash val="solid"/>
                </a:ln>
                <a:solidFill>
                  <a:srgbClr val="FFFF00"/>
                </a:solidFill>
                <a:latin typeface="Calibri" panose="020F0502020204030204"/>
              </a:rPr>
              <a:t>11.30 -</a:t>
            </a:r>
            <a:r>
              <a:rPr kumimoji="0" lang="en-US" sz="5400" b="1" i="0" u="none" strike="noStrike" kern="1200" cap="none" spc="0" normalizeH="0" baseline="0" noProof="0" dirty="0">
                <a:ln w="12700" cmpd="sng">
                  <a:noFill/>
                  <a:prstDash val="solid"/>
                </a:ln>
                <a:solidFill>
                  <a:srgbClr val="FFFF00"/>
                </a:solidFill>
                <a:effectLst/>
                <a:uLnTx/>
                <a:uFillTx/>
                <a:latin typeface="Calibri" panose="020F0502020204030204"/>
                <a:ea typeface="+mn-ea"/>
                <a:cs typeface="+mn-cs"/>
              </a:rPr>
              <a:t>after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12700" cmpd="sng">
                  <a:noFill/>
                  <a:prstDash val="solid"/>
                </a:ln>
                <a:solidFill>
                  <a:srgbClr val="FFFF00"/>
                </a:solidFill>
                <a:effectLst/>
                <a:uLnTx/>
                <a:uFillTx/>
                <a:latin typeface="Calibri" panose="020F0502020204030204"/>
                <a:ea typeface="+mn-ea"/>
                <a:cs typeface="+mn-cs"/>
              </a:rPr>
              <a:t>the Service</a:t>
            </a:r>
          </a:p>
        </p:txBody>
      </p:sp>
      <p:pic>
        <p:nvPicPr>
          <p:cNvPr id="5" name="Picture 4">
            <a:extLst>
              <a:ext uri="{FF2B5EF4-FFF2-40B4-BE49-F238E27FC236}">
                <a16:creationId xmlns:a16="http://schemas.microsoft.com/office/drawing/2014/main" id="{489653B5-1353-7CEA-CC52-85A5BE3629BF}"/>
              </a:ext>
            </a:extLst>
          </p:cNvPr>
          <p:cNvPicPr>
            <a:picLocks noChangeAspect="1"/>
          </p:cNvPicPr>
          <p:nvPr/>
        </p:nvPicPr>
        <p:blipFill>
          <a:blip r:embed="rId2"/>
          <a:stretch>
            <a:fillRect/>
          </a:stretch>
        </p:blipFill>
        <p:spPr>
          <a:xfrm>
            <a:off x="6267718" y="1105657"/>
            <a:ext cx="5601156" cy="4646686"/>
          </a:xfrm>
          <a:prstGeom prst="rect">
            <a:avLst/>
          </a:prstGeom>
        </p:spPr>
      </p:pic>
    </p:spTree>
    <p:extLst>
      <p:ext uri="{BB962C8B-B14F-4D97-AF65-F5344CB8AC3E}">
        <p14:creationId xmlns:p14="http://schemas.microsoft.com/office/powerpoint/2010/main" val="42727232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6F5A4-1DAB-7E76-CB78-8A98214AA688}"/>
              </a:ext>
            </a:extLst>
          </p:cNvPr>
          <p:cNvPicPr>
            <a:picLocks noChangeAspect="1"/>
          </p:cNvPicPr>
          <p:nvPr/>
        </p:nvPicPr>
        <p:blipFill>
          <a:blip r:embed="rId2"/>
          <a:stretch>
            <a:fillRect/>
          </a:stretch>
        </p:blipFill>
        <p:spPr>
          <a:xfrm>
            <a:off x="284589" y="1031223"/>
            <a:ext cx="7613827" cy="4971781"/>
          </a:xfrm>
          <a:prstGeom prst="rect">
            <a:avLst/>
          </a:prstGeom>
        </p:spPr>
      </p:pic>
      <p:sp>
        <p:nvSpPr>
          <p:cNvPr id="7" name="TextBox 6">
            <a:extLst>
              <a:ext uri="{FF2B5EF4-FFF2-40B4-BE49-F238E27FC236}">
                <a16:creationId xmlns:a16="http://schemas.microsoft.com/office/drawing/2014/main" id="{22692303-DE2A-3A45-F4F9-3CBDEEF058EE}"/>
              </a:ext>
            </a:extLst>
          </p:cNvPr>
          <p:cNvSpPr txBox="1"/>
          <p:nvPr/>
        </p:nvSpPr>
        <p:spPr>
          <a:xfrm>
            <a:off x="8296995" y="3429000"/>
            <a:ext cx="3502581" cy="1754326"/>
          </a:xfrm>
          <a:prstGeom prst="rect">
            <a:avLst/>
          </a:prstGeom>
          <a:noFill/>
          <a:ln w="57150">
            <a:solidFill>
              <a:srgbClr val="C00000"/>
            </a:solidFill>
          </a:ln>
        </p:spPr>
        <p:txBody>
          <a:bodyPr wrap="square" rtlCol="0">
            <a:spAutoFit/>
          </a:bodyPr>
          <a:lstStyle/>
          <a:p>
            <a:pPr algn="ctr"/>
            <a:r>
              <a:rPr lang="en-GB" sz="3600" dirty="0"/>
              <a:t>4 WEEK COURSE     </a:t>
            </a:r>
          </a:p>
          <a:p>
            <a:pPr algn="ctr"/>
            <a:r>
              <a:rPr lang="en-GB" sz="3600" dirty="0"/>
              <a:t> Starts </a:t>
            </a:r>
          </a:p>
          <a:p>
            <a:pPr algn="ctr"/>
            <a:r>
              <a:rPr lang="en-GB" sz="3600" dirty="0"/>
              <a:t>30</a:t>
            </a:r>
            <a:r>
              <a:rPr lang="en-GB" sz="3600" baseline="30000" dirty="0"/>
              <a:t>th</a:t>
            </a:r>
            <a:r>
              <a:rPr lang="en-GB" sz="3600" dirty="0"/>
              <a:t> November</a:t>
            </a:r>
          </a:p>
        </p:txBody>
      </p:sp>
      <p:pic>
        <p:nvPicPr>
          <p:cNvPr id="8" name="Picture 7">
            <a:extLst>
              <a:ext uri="{FF2B5EF4-FFF2-40B4-BE49-F238E27FC236}">
                <a16:creationId xmlns:a16="http://schemas.microsoft.com/office/drawing/2014/main" id="{CD8CE9A7-CCD9-A82C-4B1B-0300850ADEEA}"/>
              </a:ext>
            </a:extLst>
          </p:cNvPr>
          <p:cNvPicPr>
            <a:picLocks noChangeAspect="1"/>
          </p:cNvPicPr>
          <p:nvPr/>
        </p:nvPicPr>
        <p:blipFill rotWithShape="1">
          <a:blip r:embed="rId3"/>
          <a:srcRect l="16295" t="7776" r="3741" b="7776"/>
          <a:stretch/>
        </p:blipFill>
        <p:spPr>
          <a:xfrm>
            <a:off x="7898416" y="239440"/>
            <a:ext cx="4121262" cy="2710179"/>
          </a:xfrm>
          <a:prstGeom prst="rect">
            <a:avLst/>
          </a:prstGeom>
        </p:spPr>
      </p:pic>
      <p:sp>
        <p:nvSpPr>
          <p:cNvPr id="9" name="Rectangle 8">
            <a:extLst>
              <a:ext uri="{FF2B5EF4-FFF2-40B4-BE49-F238E27FC236}">
                <a16:creationId xmlns:a16="http://schemas.microsoft.com/office/drawing/2014/main" id="{D0D6E84D-1EE3-1C3E-15B6-EF1D9169E4E6}"/>
              </a:ext>
            </a:extLst>
          </p:cNvPr>
          <p:cNvSpPr/>
          <p:nvPr/>
        </p:nvSpPr>
        <p:spPr>
          <a:xfrm>
            <a:off x="172322" y="5914890"/>
            <a:ext cx="11136510" cy="830997"/>
          </a:xfrm>
          <a:prstGeom prst="rect">
            <a:avLst/>
          </a:prstGeom>
          <a:noFill/>
        </p:spPr>
        <p:txBody>
          <a:bodyPr wrap="none" lIns="91440" tIns="45720" rIns="91440" bIns="45720">
            <a:spAutoFit/>
          </a:bodyPr>
          <a:lstStyle/>
          <a:p>
            <a:pPr algn="ctr"/>
            <a:r>
              <a:rPr lang="en-US" sz="4800" b="0" cap="none" spc="0" dirty="0">
                <a:ln w="0"/>
                <a:solidFill>
                  <a:srgbClr val="FF0000"/>
                </a:solidFill>
                <a:effectLst>
                  <a:outerShdw blurRad="38100" dist="19050" dir="2700000" algn="tl" rotWithShape="0">
                    <a:schemeClr val="dk1">
                      <a:alpha val="40000"/>
                    </a:schemeClr>
                  </a:outerShdw>
                </a:effectLst>
              </a:rPr>
              <a:t>St Anne’s Church Wed Evenings  :  7.30-9pm</a:t>
            </a:r>
          </a:p>
        </p:txBody>
      </p:sp>
      <p:sp>
        <p:nvSpPr>
          <p:cNvPr id="10" name="Rectangle 9">
            <a:extLst>
              <a:ext uri="{FF2B5EF4-FFF2-40B4-BE49-F238E27FC236}">
                <a16:creationId xmlns:a16="http://schemas.microsoft.com/office/drawing/2014/main" id="{E6257B5E-6176-5437-19A5-C8FA8C0A3440}"/>
              </a:ext>
            </a:extLst>
          </p:cNvPr>
          <p:cNvSpPr/>
          <p:nvPr/>
        </p:nvSpPr>
        <p:spPr>
          <a:xfrm>
            <a:off x="624528" y="-16766"/>
            <a:ext cx="6933949" cy="1200329"/>
          </a:xfrm>
          <a:prstGeom prst="rect">
            <a:avLst/>
          </a:prstGeom>
          <a:noFill/>
          <a:effectLst/>
        </p:spPr>
        <p:txBody>
          <a:bodyPr wrap="none" lIns="91440" tIns="45720" rIns="91440" bIns="45720">
            <a:spAutoFit/>
          </a:bodyPr>
          <a:lstStyle/>
          <a:p>
            <a:pPr algn="ctr"/>
            <a:r>
              <a:rPr lang="en-US" sz="7200" b="0" cap="none" spc="0" dirty="0">
                <a:ln w="0"/>
                <a:solidFill>
                  <a:srgbClr val="FF0000"/>
                </a:solidFill>
                <a:effectLst>
                  <a:outerShdw blurRad="60007" dir="1500000" sy="-30000" kx="800400" algn="bl" rotWithShape="0">
                    <a:prstClr val="black">
                      <a:alpha val="20000"/>
                    </a:prstClr>
                  </a:outerShdw>
                </a:effectLst>
                <a:latin typeface="Brush Script MT" panose="03060802040406070304" pitchFamily="66" charset="0"/>
              </a:rPr>
              <a:t>Someone to Believe in!</a:t>
            </a:r>
          </a:p>
        </p:txBody>
      </p:sp>
      <p:sp>
        <p:nvSpPr>
          <p:cNvPr id="11" name="Rectangle 10">
            <a:extLst>
              <a:ext uri="{FF2B5EF4-FFF2-40B4-BE49-F238E27FC236}">
                <a16:creationId xmlns:a16="http://schemas.microsoft.com/office/drawing/2014/main" id="{4728CC94-847E-F554-222C-9A55CEDC5156}"/>
              </a:ext>
            </a:extLst>
          </p:cNvPr>
          <p:cNvSpPr/>
          <p:nvPr/>
        </p:nvSpPr>
        <p:spPr>
          <a:xfrm>
            <a:off x="77821" y="77821"/>
            <a:ext cx="12023388" cy="66680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01723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083EBCAD-9B60-45BD-891E-FFB3F59F5441}"/>
              </a:ext>
            </a:extLst>
          </p:cNvPr>
          <p:cNvSpPr txBox="1"/>
          <p:nvPr/>
        </p:nvSpPr>
        <p:spPr>
          <a:xfrm>
            <a:off x="1315190" y="492796"/>
            <a:ext cx="7912702" cy="6365204"/>
          </a:xfrm>
          <a:prstGeom prst="rect">
            <a:avLst/>
          </a:prstGeom>
          <a:noFill/>
        </p:spPr>
        <p:txBody>
          <a:bodyPr wrap="square">
            <a:spAutoFit/>
          </a:bodyPr>
          <a:lstStyle/>
          <a:p>
            <a:pPr>
              <a:spcAft>
                <a:spcPts val="1000"/>
              </a:spcAft>
            </a:pPr>
            <a:r>
              <a:rPr lang="en-GB" sz="3600" b="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Final Blessing</a:t>
            </a: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0" i="0" dirty="0">
                <a:solidFill>
                  <a:schemeClr val="bg1"/>
                </a:solidFill>
                <a:effectLst/>
                <a:latin typeface="system-ui"/>
              </a:rPr>
              <a:t>May the love of the Father,</a:t>
            </a:r>
            <a:br>
              <a:rPr lang="en-GB" sz="4000" dirty="0">
                <a:solidFill>
                  <a:schemeClr val="bg1"/>
                </a:solidFill>
                <a:latin typeface="system-ui"/>
              </a:rPr>
            </a:br>
            <a:r>
              <a:rPr lang="en-GB" sz="4000" b="0" i="0" dirty="0">
                <a:solidFill>
                  <a:schemeClr val="bg1"/>
                </a:solidFill>
                <a:effectLst/>
                <a:latin typeface="system-ui"/>
              </a:rPr>
              <a:t>the tenderness of the Son,</a:t>
            </a:r>
            <a:br>
              <a:rPr lang="en-GB" sz="4000" dirty="0">
                <a:solidFill>
                  <a:schemeClr val="bg1"/>
                </a:solidFill>
                <a:latin typeface="system-ui"/>
              </a:rPr>
            </a:br>
            <a:r>
              <a:rPr lang="en-GB" sz="4000" b="0" i="0" dirty="0">
                <a:solidFill>
                  <a:schemeClr val="bg1"/>
                </a:solidFill>
                <a:effectLst/>
                <a:latin typeface="system-ui"/>
              </a:rPr>
              <a:t>and the presence of the Spirit,</a:t>
            </a:r>
            <a:br>
              <a:rPr lang="en-GB" sz="4000" dirty="0">
                <a:solidFill>
                  <a:schemeClr val="bg1"/>
                </a:solidFill>
                <a:latin typeface="system-ui"/>
              </a:rPr>
            </a:br>
            <a:r>
              <a:rPr lang="en-GB" sz="4000" b="0" i="0" dirty="0">
                <a:solidFill>
                  <a:schemeClr val="bg1"/>
                </a:solidFill>
                <a:effectLst/>
                <a:latin typeface="system-ui"/>
              </a:rPr>
              <a:t>gladden your heart</a:t>
            </a:r>
            <a:br>
              <a:rPr lang="en-GB" sz="4000" dirty="0">
                <a:solidFill>
                  <a:schemeClr val="bg1"/>
                </a:solidFill>
                <a:latin typeface="system-ui"/>
              </a:rPr>
            </a:br>
            <a:r>
              <a:rPr lang="en-GB" sz="4000" b="0" i="0" dirty="0">
                <a:solidFill>
                  <a:schemeClr val="bg1"/>
                </a:solidFill>
                <a:effectLst/>
                <a:latin typeface="system-ui"/>
              </a:rPr>
              <a:t>and bring peace to your soul,</a:t>
            </a:r>
            <a:br>
              <a:rPr lang="en-GB" sz="4000" dirty="0">
                <a:solidFill>
                  <a:schemeClr val="bg1"/>
                </a:solidFill>
                <a:latin typeface="system-ui"/>
              </a:rPr>
            </a:br>
            <a:r>
              <a:rPr lang="en-GB" sz="4000" b="0" i="0" dirty="0">
                <a:solidFill>
                  <a:schemeClr val="bg1"/>
                </a:solidFill>
                <a:effectLst/>
                <a:latin typeface="system-ui"/>
              </a:rPr>
              <a:t>this day and </a:t>
            </a:r>
            <a:r>
              <a:rPr lang="en-GB" sz="4000" dirty="0">
                <a:solidFill>
                  <a:schemeClr val="bg1"/>
                </a:solidFill>
                <a:latin typeface="system-ui"/>
              </a:rPr>
              <a:t>every</a:t>
            </a:r>
            <a:r>
              <a:rPr lang="en-GB" sz="4000" b="0" i="0" dirty="0">
                <a:solidFill>
                  <a:schemeClr val="bg1"/>
                </a:solidFill>
                <a:effectLst/>
                <a:latin typeface="system-ui"/>
              </a:rPr>
              <a:t> day! </a:t>
            </a:r>
          </a:p>
          <a:p>
            <a:pPr algn="l"/>
            <a:endParaRPr lang="en-GB" sz="4000" dirty="0">
              <a:solidFill>
                <a:srgbClr val="FF0000"/>
              </a:solidFill>
              <a:latin typeface="system-ui"/>
              <a:ea typeface="Segoe UI Historic" panose="020B0502040204020203" pitchFamily="34" charset="0"/>
              <a:cs typeface="Segoe UI Historic" panose="020B0502040204020203" pitchFamily="34" charset="0"/>
            </a:endParaRPr>
          </a:p>
          <a:p>
            <a:pPr algn="l"/>
            <a:r>
              <a:rPr lang="en-GB" sz="4000" b="1" i="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0" i="0"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tabLst>
                <a:tab pos="284480" algn="l"/>
                <a:tab pos="342900" algn="l"/>
                <a:tab pos="457200" algn="l"/>
              </a:tabLst>
            </a:pPr>
            <a:endParaRPr lang="en-GB" sz="3600"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261621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C2DD502E-E4DE-4F33-8773-5AE081C0E333}"/>
              </a:ext>
            </a:extLst>
          </p:cNvPr>
          <p:cNvSpPr txBox="1"/>
          <p:nvPr/>
        </p:nvSpPr>
        <p:spPr>
          <a:xfrm>
            <a:off x="970390" y="205031"/>
            <a:ext cx="9691381" cy="6251198"/>
          </a:xfrm>
          <a:prstGeom prst="rect">
            <a:avLst/>
          </a:prstGeom>
          <a:noFill/>
        </p:spPr>
        <p:txBody>
          <a:bodyPr wrap="square">
            <a:spAutoFit/>
          </a:bodyPr>
          <a:lstStyle/>
          <a:p>
            <a:pPr>
              <a:lnSpc>
                <a:spcPct val="150000"/>
              </a:lnSpc>
              <a:spcBef>
                <a:spcPts val="2400"/>
              </a:spcBef>
              <a:spcAft>
                <a:spcPts val="1000"/>
              </a:spcAft>
            </a:pP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The Dismissal</a:t>
            </a:r>
            <a:endParaRPr lang="en-GB" sz="44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pPr>
            <a:r>
              <a:rPr lang="en-GB" sz="40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Minister dismisses the people</a:t>
            </a:r>
            <a:endParaRPr lang="en-GB" sz="40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Go in peace to love </a:t>
            </a: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and serve the Lord</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b="1" i="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spc="15"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In the name of </a:t>
            </a:r>
          </a:p>
          <a:p>
            <a:pPr marL="152400" indent="-152400">
              <a:lnSpc>
                <a:spcPct val="150000"/>
              </a:lnSpc>
              <a:spcAft>
                <a:spcPts val="1000"/>
              </a:spcAft>
            </a:pP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Christ. </a:t>
            </a: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 </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a:extLst>
              <a:ext uri="{FF2B5EF4-FFF2-40B4-BE49-F238E27FC236}">
                <a16:creationId xmlns:a16="http://schemas.microsoft.com/office/drawing/2014/main" id="{AB366642-7D38-1C14-B024-C1C3EA083433}"/>
              </a:ext>
            </a:extLst>
          </p:cNvPr>
          <p:cNvPicPr>
            <a:picLocks noChangeAspect="1"/>
          </p:cNvPicPr>
          <p:nvPr/>
        </p:nvPicPr>
        <p:blipFill>
          <a:blip r:embed="rId2"/>
          <a:stretch>
            <a:fillRect/>
          </a:stretch>
        </p:blipFill>
        <p:spPr>
          <a:xfrm>
            <a:off x="5984032" y="2903619"/>
            <a:ext cx="5791200" cy="3257550"/>
          </a:xfrm>
          <a:prstGeom prst="rect">
            <a:avLst/>
          </a:prstGeom>
        </p:spPr>
      </p:pic>
    </p:spTree>
    <p:extLst>
      <p:ext uri="{BB962C8B-B14F-4D97-AF65-F5344CB8AC3E}">
        <p14:creationId xmlns:p14="http://schemas.microsoft.com/office/powerpoint/2010/main" val="23475190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ADDBABC-C8B9-7B71-2B73-4C6F83F0DFE3}"/>
              </a:ext>
            </a:extLst>
          </p:cNvPr>
          <p:cNvSpPr txBox="1"/>
          <p:nvPr/>
        </p:nvSpPr>
        <p:spPr>
          <a:xfrm>
            <a:off x="947673" y="1417450"/>
            <a:ext cx="10716715" cy="2954655"/>
          </a:xfrm>
          <a:prstGeom prst="rect">
            <a:avLst/>
          </a:prstGeom>
          <a:noFill/>
        </p:spPr>
        <p:txBody>
          <a:bodyPr wrap="square">
            <a:spAutoFit/>
          </a:bodyPr>
          <a:lstStyle/>
          <a:p>
            <a:r>
              <a:rPr lang="en-GB" sz="66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Exit Hymn 563</a:t>
            </a:r>
          </a:p>
          <a:p>
            <a:endParaRPr lang="en-GB" sz="4800" b="1"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r>
              <a:rPr lang="en-GB" sz="72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Rejoice the Lord is King</a:t>
            </a:r>
            <a:endParaRPr lang="en-GB" sz="72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8604051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411" y="-351027"/>
            <a:ext cx="11316427" cy="6555641"/>
          </a:xfrm>
          <a:prstGeom prst="rect">
            <a:avLst/>
          </a:prstGeom>
        </p:spPr>
        <p:txBody>
          <a:bodyPr wrap="square">
            <a:spAutoFit/>
          </a:bodyPr>
          <a:lstStyle/>
          <a:p>
            <a:endParaRPr lang="en-GB" sz="6000" dirty="0">
              <a:solidFill>
                <a:schemeClr val="bg1"/>
              </a:solidFill>
            </a:endParaRPr>
          </a:p>
          <a:p>
            <a:r>
              <a:rPr lang="en-GB" sz="6000" dirty="0">
                <a:solidFill>
                  <a:schemeClr val="bg1"/>
                </a:solidFill>
              </a:rPr>
              <a:t>Rejoice, the Lord is King,</a:t>
            </a:r>
          </a:p>
          <a:p>
            <a:r>
              <a:rPr lang="en-GB" sz="6000" dirty="0">
                <a:solidFill>
                  <a:schemeClr val="bg1"/>
                </a:solidFill>
              </a:rPr>
              <a:t>your Lord and king adore;</a:t>
            </a:r>
          </a:p>
          <a:p>
            <a:r>
              <a:rPr lang="en-GB" sz="6000" dirty="0">
                <a:solidFill>
                  <a:schemeClr val="bg1"/>
                </a:solidFill>
              </a:rPr>
              <a:t>mortals, give thanks and sing</a:t>
            </a:r>
          </a:p>
          <a:p>
            <a:r>
              <a:rPr lang="en-GB" sz="6000" dirty="0">
                <a:solidFill>
                  <a:schemeClr val="bg1"/>
                </a:solidFill>
              </a:rPr>
              <a:t>and triumph ever more:</a:t>
            </a:r>
          </a:p>
          <a:p>
            <a:r>
              <a:rPr lang="en-GB" sz="6000" dirty="0">
                <a:solidFill>
                  <a:schemeClr val="bg1"/>
                </a:solidFill>
              </a:rPr>
              <a:t>Lift up your heart, lift up your voice; </a:t>
            </a:r>
          </a:p>
          <a:p>
            <a:r>
              <a:rPr lang="en-GB" sz="6000" dirty="0">
                <a:solidFill>
                  <a:schemeClr val="bg1"/>
                </a:solidFill>
              </a:rPr>
              <a:t>rejoice, again I say, rejoice.</a:t>
            </a:r>
          </a:p>
        </p:txBody>
      </p:sp>
    </p:spTree>
    <p:extLst>
      <p:ext uri="{BB962C8B-B14F-4D97-AF65-F5344CB8AC3E}">
        <p14:creationId xmlns:p14="http://schemas.microsoft.com/office/powerpoint/2010/main" val="24162788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3585" y="424857"/>
            <a:ext cx="11344829" cy="5632311"/>
          </a:xfrm>
          <a:prstGeom prst="rect">
            <a:avLst/>
          </a:prstGeom>
        </p:spPr>
        <p:txBody>
          <a:bodyPr wrap="square">
            <a:spAutoFit/>
          </a:bodyPr>
          <a:lstStyle/>
          <a:p>
            <a:r>
              <a:rPr lang="en-GB" sz="6000" dirty="0">
                <a:solidFill>
                  <a:schemeClr val="bg1"/>
                </a:solidFill>
              </a:rPr>
              <a:t>Jesus the Saviour reigns,</a:t>
            </a:r>
          </a:p>
          <a:p>
            <a:r>
              <a:rPr lang="en-GB" sz="6000" dirty="0">
                <a:solidFill>
                  <a:schemeClr val="bg1"/>
                </a:solidFill>
              </a:rPr>
              <a:t>the God of truth and love;</a:t>
            </a:r>
          </a:p>
          <a:p>
            <a:r>
              <a:rPr lang="en-GB" sz="6000" dirty="0">
                <a:solidFill>
                  <a:schemeClr val="bg1"/>
                </a:solidFill>
              </a:rPr>
              <a:t>when he had purged our stains,</a:t>
            </a:r>
          </a:p>
          <a:p>
            <a:r>
              <a:rPr lang="en-GB" sz="6000" dirty="0">
                <a:solidFill>
                  <a:schemeClr val="bg1"/>
                </a:solidFill>
              </a:rPr>
              <a:t>he took his seat above.</a:t>
            </a:r>
          </a:p>
          <a:p>
            <a:r>
              <a:rPr lang="en-GB" sz="6000" dirty="0">
                <a:solidFill>
                  <a:schemeClr val="bg1"/>
                </a:solidFill>
              </a:rPr>
              <a:t>Lift up your heart, lift up your voice; </a:t>
            </a:r>
          </a:p>
          <a:p>
            <a:r>
              <a:rPr lang="en-GB" sz="6000" dirty="0">
                <a:solidFill>
                  <a:schemeClr val="bg1"/>
                </a:solidFill>
              </a:rPr>
              <a:t>rejoice, again I say, rejoice.</a:t>
            </a:r>
          </a:p>
        </p:txBody>
      </p:sp>
    </p:spTree>
    <p:extLst>
      <p:ext uri="{BB962C8B-B14F-4D97-AF65-F5344CB8AC3E}">
        <p14:creationId xmlns:p14="http://schemas.microsoft.com/office/powerpoint/2010/main" val="40171025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8048" y="435084"/>
            <a:ext cx="11435903" cy="5632311"/>
          </a:xfrm>
          <a:prstGeom prst="rect">
            <a:avLst/>
          </a:prstGeom>
        </p:spPr>
        <p:txBody>
          <a:bodyPr wrap="square">
            <a:spAutoFit/>
          </a:bodyPr>
          <a:lstStyle/>
          <a:p>
            <a:r>
              <a:rPr lang="en-GB" sz="6000" dirty="0">
                <a:solidFill>
                  <a:schemeClr val="bg1"/>
                </a:solidFill>
              </a:rPr>
              <a:t>His kingdom cannot fail;</a:t>
            </a:r>
          </a:p>
          <a:p>
            <a:r>
              <a:rPr lang="en-GB" sz="6000" dirty="0">
                <a:solidFill>
                  <a:schemeClr val="bg1"/>
                </a:solidFill>
              </a:rPr>
              <a:t>he rules o'er earth and heaven:</a:t>
            </a:r>
          </a:p>
          <a:p>
            <a:r>
              <a:rPr lang="en-GB" sz="6000" dirty="0">
                <a:solidFill>
                  <a:schemeClr val="bg1"/>
                </a:solidFill>
              </a:rPr>
              <a:t>the keys of death and hell</a:t>
            </a:r>
          </a:p>
          <a:p>
            <a:r>
              <a:rPr lang="en-GB" sz="6000" dirty="0">
                <a:solidFill>
                  <a:schemeClr val="bg1"/>
                </a:solidFill>
              </a:rPr>
              <a:t>are to our Jesus given.</a:t>
            </a:r>
          </a:p>
          <a:p>
            <a:r>
              <a:rPr lang="en-GB" sz="6000" dirty="0">
                <a:solidFill>
                  <a:schemeClr val="bg1"/>
                </a:solidFill>
              </a:rPr>
              <a:t>Lift up your heart, lift up your voice; </a:t>
            </a:r>
          </a:p>
          <a:p>
            <a:r>
              <a:rPr lang="en-GB" sz="6000" dirty="0">
                <a:solidFill>
                  <a:schemeClr val="bg1"/>
                </a:solidFill>
              </a:rPr>
              <a:t>rejoice, again I say, rejoice.</a:t>
            </a:r>
          </a:p>
        </p:txBody>
      </p:sp>
    </p:spTree>
    <p:extLst>
      <p:ext uri="{BB962C8B-B14F-4D97-AF65-F5344CB8AC3E}">
        <p14:creationId xmlns:p14="http://schemas.microsoft.com/office/powerpoint/2010/main" val="3595367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6DFF1-3C04-4E90-81E0-A92B094A1E5E}"/>
              </a:ext>
            </a:extLst>
          </p:cNvPr>
          <p:cNvSpPr txBox="1"/>
          <p:nvPr/>
        </p:nvSpPr>
        <p:spPr>
          <a:xfrm>
            <a:off x="1437314" y="0"/>
            <a:ext cx="10754686" cy="6651693"/>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In your mercy</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forgive what we have been,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help us to amend what we are,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direct what we shall be;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that we may do justly,</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love mercy,</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walk humbly with you, our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Amen.</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293837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4881" y="501375"/>
            <a:ext cx="11396327" cy="5632311"/>
          </a:xfrm>
          <a:prstGeom prst="rect">
            <a:avLst/>
          </a:prstGeom>
        </p:spPr>
        <p:txBody>
          <a:bodyPr wrap="square">
            <a:spAutoFit/>
          </a:bodyPr>
          <a:lstStyle/>
          <a:p>
            <a:r>
              <a:rPr lang="en-GB" sz="6000" dirty="0">
                <a:solidFill>
                  <a:schemeClr val="bg1"/>
                </a:solidFill>
              </a:rPr>
              <a:t>He sits at God's right hand</a:t>
            </a:r>
          </a:p>
          <a:p>
            <a:r>
              <a:rPr lang="en-GB" sz="6000" dirty="0">
                <a:solidFill>
                  <a:schemeClr val="bg1"/>
                </a:solidFill>
              </a:rPr>
              <a:t>till all his foes submit</a:t>
            </a:r>
          </a:p>
          <a:p>
            <a:r>
              <a:rPr lang="en-GB" sz="6000" dirty="0">
                <a:solidFill>
                  <a:schemeClr val="bg1"/>
                </a:solidFill>
              </a:rPr>
              <a:t>and bow to his command</a:t>
            </a:r>
          </a:p>
          <a:p>
            <a:r>
              <a:rPr lang="en-GB" sz="6000" dirty="0">
                <a:solidFill>
                  <a:schemeClr val="bg1"/>
                </a:solidFill>
              </a:rPr>
              <a:t>and fall beneath his feet.</a:t>
            </a:r>
          </a:p>
          <a:p>
            <a:r>
              <a:rPr lang="en-GB" sz="6000" dirty="0">
                <a:solidFill>
                  <a:schemeClr val="bg1"/>
                </a:solidFill>
              </a:rPr>
              <a:t>Lift up your heart, lift up your voice; </a:t>
            </a:r>
          </a:p>
          <a:p>
            <a:r>
              <a:rPr lang="en-GB" sz="6000" dirty="0">
                <a:solidFill>
                  <a:schemeClr val="bg1"/>
                </a:solidFill>
              </a:rPr>
              <a:t>rejoice, again I say, rejoice.</a:t>
            </a:r>
          </a:p>
        </p:txBody>
      </p:sp>
    </p:spTree>
    <p:extLst>
      <p:ext uri="{BB962C8B-B14F-4D97-AF65-F5344CB8AC3E}">
        <p14:creationId xmlns:p14="http://schemas.microsoft.com/office/powerpoint/2010/main" val="29240366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F2E30874-7E31-39F9-A01D-B9A779C48B09}"/>
              </a:ext>
            </a:extLst>
          </p:cNvPr>
          <p:cNvPicPr>
            <a:picLocks noChangeAspect="1"/>
          </p:cNvPicPr>
          <p:nvPr/>
        </p:nvPicPr>
        <p:blipFill rotWithShape="1">
          <a:blip r:embed="rId2"/>
          <a:srcRect t="6040" b="16119"/>
          <a:stretch/>
        </p:blipFill>
        <p:spPr>
          <a:xfrm>
            <a:off x="20" y="1282"/>
            <a:ext cx="12191980" cy="6856718"/>
          </a:xfrm>
          <a:prstGeom prst="rect">
            <a:avLst/>
          </a:prstGeom>
        </p:spPr>
      </p:pic>
    </p:spTree>
    <p:extLst>
      <p:ext uri="{BB962C8B-B14F-4D97-AF65-F5344CB8AC3E}">
        <p14:creationId xmlns:p14="http://schemas.microsoft.com/office/powerpoint/2010/main" val="2030838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4709</TotalTime>
  <Words>3669</Words>
  <Application>Microsoft Office PowerPoint</Application>
  <PresentationFormat>Widescreen</PresentationFormat>
  <Paragraphs>468</Paragraphs>
  <Slides>91</Slides>
  <Notes>0</Notes>
  <HiddenSlides>0</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91</vt:i4>
      </vt:variant>
    </vt:vector>
  </HeadingPairs>
  <TitlesOfParts>
    <vt:vector size="106" baseType="lpstr">
      <vt:lpstr>Arial</vt:lpstr>
      <vt:lpstr>Arial Nova</vt:lpstr>
      <vt:lpstr>Brush Script MT</vt:lpstr>
      <vt:lpstr>Calibri</vt:lpstr>
      <vt:lpstr>Calibri Light</vt:lpstr>
      <vt:lpstr>Georgia</vt:lpstr>
      <vt:lpstr>Modern Love Caps</vt:lpstr>
      <vt:lpstr>Open Sans</vt:lpstr>
      <vt:lpstr>Segoe UI Historic</vt:lpstr>
      <vt:lpstr>system-ui</vt:lpstr>
      <vt:lpstr>Times New Roman</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Gill Hitchen</dc:creator>
  <cp:lastModifiedBy>Gill Hitchen</cp:lastModifiedBy>
  <cp:revision>140</cp:revision>
  <cp:lastPrinted>2022-05-14T16:00:33Z</cp:lastPrinted>
  <dcterms:created xsi:type="dcterms:W3CDTF">2021-08-10T19:49:13Z</dcterms:created>
  <dcterms:modified xsi:type="dcterms:W3CDTF">2022-11-20T09:31:32Z</dcterms:modified>
</cp:coreProperties>
</file>